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8" r:id="rId4"/>
    <p:sldId id="269" r:id="rId5"/>
    <p:sldId id="270" r:id="rId6"/>
    <p:sldId id="282" r:id="rId7"/>
    <p:sldId id="262" r:id="rId8"/>
    <p:sldId id="279" r:id="rId9"/>
    <p:sldId id="280" r:id="rId10"/>
    <p:sldId id="271" r:id="rId11"/>
    <p:sldId id="273" r:id="rId12"/>
    <p:sldId id="278" r:id="rId13"/>
    <p:sldId id="266" r:id="rId14"/>
    <p:sldId id="281" r:id="rId15"/>
    <p:sldId id="267" r:id="rId16"/>
    <p:sldId id="268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비트로 인스파이어 TTF" panose="020B0500000000000000" pitchFamily="50" charset="-127"/>
      <p:bold r:id="rId20"/>
    </p:embeddedFont>
    <p:embeddedFont>
      <p:font typeface="타이포_크레파스 B" panose="020205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2T12:30:48.407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2T12:30:48.407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2T12:30:48.407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2T12:30:48.407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71212-9D06-D836-2852-4305BC91E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497F98-5713-EFD7-AA7C-72F3CF7E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81C69-0C7C-11B8-582E-6C341E82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75911-C4AA-1EB7-3287-CA472DC1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AC65F-96AA-862C-295A-EFF45D58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D6526-A35C-8FAB-520A-33D0E731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541E87-C577-5533-2156-566AFBAF0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08832-5B9E-88C5-87BA-DC350C6A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D2468-26F9-E563-DAFE-4DFBE4A5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7A911-EB6F-EEB2-E409-710C46E9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03AC64-73B1-7148-E6AE-2A99A176A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6B6A42-FE55-6B3F-470A-3D8F2F952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BCFAF-CD4B-5F74-2631-ED4554F0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66409-ADA5-6DFB-FCED-8A26FCEB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6E899D-10EE-2482-6837-FEBDA0CB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3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41648-DBB8-6002-B185-B9C14DF0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A4FD4-565E-8797-9AB9-1305D5EE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3FBD1-D56A-0E23-DEE9-2FDC29F9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38F68-58DB-9935-00AB-B0A01283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7C5A6-C80B-160F-5A1A-409BD96C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8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632A3-E9C2-900B-E353-4552D988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E1AFBF-7F35-FB83-B986-9A3AFF4C5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123EC-0443-B2EB-8FE5-DD2F41EE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04E2C-E632-99B6-A9A4-6B34A1DB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276B5-2FCB-92F4-B1DE-2BCA0383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40F52-ADCB-D868-9E56-FF0B1E4E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CE69D-E0E7-F2DD-CD69-19AFEB64E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A059F-3875-CEBD-DCB2-28F42A2D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B8863-9BCD-A8E0-5811-47792BF8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88236-0EA8-1D79-2410-8B954C4A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E63AD2-8F67-6110-F594-255A631C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03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FE9EE-E675-77D1-12A0-55735783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74419B-45BC-856B-0D7D-36C25B85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B9C3AC-CE15-61F4-3CDF-CD355652E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506F00-62EE-B563-13D3-B8FA1261F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686741-64F6-2A9D-E8CE-586527FFB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9F1867-7270-D073-F0E5-F083E457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989849-2338-26E6-BF69-8E3B16A6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5B5937-CC68-198C-5E93-66A1A635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C2C7E-3124-6CE7-48F4-784719B0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F9CCFE-5618-0106-20F9-E882C4FD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F2CFDF-89C7-461E-40D2-0E91D569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C3CC3C-12D5-202B-CC01-EF1A4EB5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1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AD8E4C-587F-20E3-D912-8778CB8B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84D527-7843-E0B8-8CA1-9FD5220C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A566AA-D765-6D4F-E239-BB801DB0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7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13F10-6F41-0A39-E1CD-25C579349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A1868-D889-7172-57E8-43AB00A0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1DFE8F-FAAF-D1E7-0394-76CCD8EA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4CAF3-601F-8F86-1254-3EA45068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BBF0F0-E194-F3C2-6577-C2170019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FAFEBC-958F-D376-6ECD-54E62383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488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F5E64-1B31-7955-F088-60E09E22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2C8509-12CA-E45D-5764-4F2F944DD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5CB1FB-2301-513E-35D6-337540615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34502-6213-BD06-81D8-A8BEBC37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9102AA-3C98-B41F-F5B8-DB607546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1F39D4-50C1-7A0A-4C67-F78DAA47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6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331E52-411D-9FD7-B31B-61DF73E3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274FEA-840C-B325-668B-B88F15B3B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BB18E3-077C-7134-B18B-2EF99E1AD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5385-35FC-4DDE-BD32-BBD8DF8FBF8F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8E817-F325-537C-4C1A-5BEF21BC8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95601-F9C4-7B83-2257-5118BC1EA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395C-B1AB-4E24-BA6D-931A2A860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8.wdp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CDB5B2-AE5F-D967-2944-A9D60534B22D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8CE888-9A72-1FAE-50E2-C30940454595}"/>
              </a:ext>
            </a:extLst>
          </p:cNvPr>
          <p:cNvGrpSpPr/>
          <p:nvPr/>
        </p:nvGrpSpPr>
        <p:grpSpPr>
          <a:xfrm>
            <a:off x="314403" y="-715763"/>
            <a:ext cx="11261942" cy="4767910"/>
            <a:chOff x="438228" y="-1555104"/>
            <a:chExt cx="11261942" cy="476791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ACACDE-5547-798F-1EE1-A4DBF577E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35" b="94130" l="0" r="99457">
                          <a14:foregroundMark x1="90109" y1="16739" x2="93913" y2="15109"/>
                          <a14:foregroundMark x1="96087" y1="8152" x2="99565" y2="5435"/>
                          <a14:foregroundMark x1="9674" y1="79022" x2="2774" y2="82432"/>
                          <a14:foregroundMark x1="12826" y1="89348" x2="543" y2="94130"/>
                          <a14:backgroundMark x1="109" y1="83587" x2="109" y2="83587"/>
                          <a14:backgroundMark x1="978" y1="83043" x2="0" y2="83804"/>
                          <a14:backgroundMark x1="2283" y1="81957" x2="543" y2="83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520">
              <a:off x="438228" y="-12893"/>
              <a:ext cx="3225699" cy="322569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E5A7470-6B82-2216-E08A-3085E2731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35" b="94130" l="0" r="99457">
                          <a14:foregroundMark x1="90109" y1="16739" x2="93913" y2="15109"/>
                          <a14:foregroundMark x1="96087" y1="8152" x2="99565" y2="5435"/>
                          <a14:foregroundMark x1="9674" y1="79022" x2="2774" y2="82432"/>
                          <a14:foregroundMark x1="12826" y1="89348" x2="543" y2="94130"/>
                          <a14:backgroundMark x1="109" y1="83587" x2="109" y2="83587"/>
                          <a14:backgroundMark x1="978" y1="83043" x2="0" y2="83804"/>
                          <a14:backgroundMark x1="2283" y1="81957" x2="543" y2="83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2940">
              <a:off x="4471547" y="-691156"/>
              <a:ext cx="3179016" cy="3179016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528F481-DD08-DA02-33C9-30B8B2C6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35" b="94130" l="0" r="99457">
                          <a14:foregroundMark x1="90109" y1="16739" x2="93913" y2="15109"/>
                          <a14:foregroundMark x1="96087" y1="8152" x2="99565" y2="5435"/>
                          <a14:foregroundMark x1="9674" y1="79022" x2="2774" y2="82432"/>
                          <a14:foregroundMark x1="12826" y1="89348" x2="543" y2="94130"/>
                          <a14:backgroundMark x1="109" y1="83587" x2="109" y2="83587"/>
                          <a14:backgroundMark x1="978" y1="83043" x2="0" y2="83804"/>
                          <a14:backgroundMark x1="2283" y1="81957" x2="543" y2="83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653">
              <a:off x="8417528" y="-1555104"/>
              <a:ext cx="3282642" cy="328264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2CB9875-7010-CE4B-CCF3-19EEB82AB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44">
            <a:off x="9900226" y="1037893"/>
            <a:ext cx="3290827" cy="32908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7F81E46-46C9-ABEB-1506-1EEAA4DEB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44">
            <a:off x="5534878" y="1740303"/>
            <a:ext cx="3529794" cy="3529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70ADD2-24D9-FAA0-2C18-C42365C6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44">
            <a:off x="654083" y="2714081"/>
            <a:ext cx="3260395" cy="326039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9B09DE2-8F8C-7439-B1A8-F95B994AFEA7}"/>
              </a:ext>
            </a:extLst>
          </p:cNvPr>
          <p:cNvGrpSpPr/>
          <p:nvPr/>
        </p:nvGrpSpPr>
        <p:grpSpPr>
          <a:xfrm rot="366117">
            <a:off x="3567996" y="3975147"/>
            <a:ext cx="5056007" cy="2002161"/>
            <a:chOff x="3204624" y="3594373"/>
            <a:chExt cx="6156684" cy="266429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4072FEE-3C0C-E7DC-C4F2-DABD0A095F41}"/>
                </a:ext>
              </a:extLst>
            </p:cNvPr>
            <p:cNvGrpSpPr/>
            <p:nvPr/>
          </p:nvGrpSpPr>
          <p:grpSpPr>
            <a:xfrm>
              <a:off x="3204624" y="3594373"/>
              <a:ext cx="6156684" cy="2664296"/>
              <a:chOff x="1295636" y="1628800"/>
              <a:chExt cx="6156684" cy="2664296"/>
            </a:xfrm>
          </p:grpSpPr>
          <p:sp>
            <p:nvSpPr>
              <p:cNvPr id="29" name="배지 28">
                <a:extLst>
                  <a:ext uri="{FF2B5EF4-FFF2-40B4-BE49-F238E27FC236}">
                    <a16:creationId xmlns:a16="http://schemas.microsoft.com/office/drawing/2014/main" id="{BA5B70A3-F86F-53FB-2E8F-81014186DB87}"/>
                  </a:ext>
                </a:extLst>
              </p:cNvPr>
              <p:cNvSpPr/>
              <p:nvPr/>
            </p:nvSpPr>
            <p:spPr>
              <a:xfrm>
                <a:off x="1295636" y="1628800"/>
                <a:ext cx="6156684" cy="2664296"/>
              </a:xfrm>
              <a:prstGeom prst="plaque">
                <a:avLst/>
              </a:prstGeom>
              <a:solidFill>
                <a:srgbClr val="F5BD1E"/>
              </a:solidFill>
              <a:ln w="19050">
                <a:solidFill>
                  <a:srgbClr val="F5BD1E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4">
                <a:extLst>
                  <a:ext uri="{FF2B5EF4-FFF2-40B4-BE49-F238E27FC236}">
                    <a16:creationId xmlns:a16="http://schemas.microsoft.com/office/drawing/2014/main" id="{628D3C97-16C0-2F64-A247-2A75EFEEC1BB}"/>
                  </a:ext>
                </a:extLst>
              </p:cNvPr>
              <p:cNvSpPr/>
              <p:nvPr/>
            </p:nvSpPr>
            <p:spPr>
              <a:xfrm>
                <a:off x="1691680" y="1934834"/>
                <a:ext cx="5412469" cy="1998222"/>
              </a:xfrm>
              <a:prstGeom prst="roundRect">
                <a:avLst/>
              </a:prstGeom>
              <a:noFill/>
              <a:ln w="19050">
                <a:solidFill>
                  <a:srgbClr val="133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4D1F24C-94A6-DFDB-F74D-EDC09D884812}"/>
                  </a:ext>
                </a:extLst>
              </p:cNvPr>
              <p:cNvCxnSpPr/>
              <p:nvPr/>
            </p:nvCxnSpPr>
            <p:spPr>
              <a:xfrm>
                <a:off x="5652120" y="1628800"/>
                <a:ext cx="0" cy="2664296"/>
              </a:xfrm>
              <a:prstGeom prst="line">
                <a:avLst/>
              </a:prstGeom>
              <a:ln w="34925" cap="rnd">
                <a:solidFill>
                  <a:srgbClr val="13304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C9D13D9-8B1E-1F9F-76F8-CDA92F1E2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351"/>
              <a:stretch/>
            </p:blipFill>
            <p:spPr>
              <a:xfrm>
                <a:off x="5796136" y="3140968"/>
                <a:ext cx="1183575" cy="471746"/>
              </a:xfrm>
              <a:prstGeom prst="rect">
                <a:avLst/>
              </a:prstGeom>
            </p:spPr>
          </p:pic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426DF92-B894-689A-F871-34C6876DB657}"/>
                  </a:ext>
                </a:extLst>
              </p:cNvPr>
              <p:cNvCxnSpPr/>
              <p:nvPr/>
            </p:nvCxnSpPr>
            <p:spPr>
              <a:xfrm>
                <a:off x="1979712" y="3061122"/>
                <a:ext cx="3413323" cy="0"/>
              </a:xfrm>
              <a:prstGeom prst="line">
                <a:avLst/>
              </a:prstGeom>
              <a:ln w="57150">
                <a:solidFill>
                  <a:srgbClr val="133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6BC2EA-4701-D72A-CA71-6EEDD036CF4E}"/>
                </a:ext>
              </a:extLst>
            </p:cNvPr>
            <p:cNvSpPr txBox="1"/>
            <p:nvPr/>
          </p:nvSpPr>
          <p:spPr>
            <a:xfrm>
              <a:off x="7669120" y="3961300"/>
              <a:ext cx="1200952" cy="409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33040"/>
                  </a:solidFill>
                  <a:latin typeface="비트로 코어 TTF" pitchFamily="2" charset="-127"/>
                  <a:ea typeface="비트로 코어 TTF" pitchFamily="2" charset="-127"/>
                </a:rPr>
                <a:t>광주</a:t>
              </a:r>
              <a:r>
                <a:rPr lang="en-US" altLang="ko-KR" sz="1400" dirty="0">
                  <a:solidFill>
                    <a:srgbClr val="133040"/>
                  </a:solidFill>
                  <a:latin typeface="비트로 코어 TTF" pitchFamily="2" charset="-127"/>
                  <a:ea typeface="비트로 코어 TTF" pitchFamily="2" charset="-127"/>
                </a:rPr>
                <a:t>_2</a:t>
              </a:r>
              <a:r>
                <a:rPr lang="ko-KR" altLang="en-US" sz="1400" dirty="0">
                  <a:solidFill>
                    <a:srgbClr val="133040"/>
                  </a:solidFill>
                  <a:latin typeface="비트로 코어 TTF" pitchFamily="2" charset="-127"/>
                  <a:ea typeface="비트로 코어 TTF" pitchFamily="2" charset="-127"/>
                </a:rPr>
                <a:t>반</a:t>
              </a:r>
              <a:endParaRPr lang="en-US" altLang="ko-KR" sz="1400" dirty="0">
                <a:solidFill>
                  <a:srgbClr val="133040"/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13EBD3-413C-8FB2-505C-D135FB726B01}"/>
                </a:ext>
              </a:extLst>
            </p:cNvPr>
            <p:cNvSpPr txBox="1"/>
            <p:nvPr/>
          </p:nvSpPr>
          <p:spPr>
            <a:xfrm>
              <a:off x="3807596" y="3898059"/>
              <a:ext cx="3512363" cy="11058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33040"/>
                  </a:solidFill>
                  <a:latin typeface="비트로 코어 TTF" pitchFamily="2" charset="-127"/>
                  <a:ea typeface="비트로 코어 TTF" pitchFamily="2" charset="-127"/>
                </a:rPr>
                <a:t>WATCH_ME_IF</a:t>
              </a:r>
            </a:p>
            <a:p>
              <a:pPr algn="ctr"/>
              <a:r>
                <a:rPr lang="en-US" altLang="ko-KR" sz="2400" dirty="0">
                  <a:solidFill>
                    <a:srgbClr val="133040"/>
                  </a:solidFill>
                  <a:latin typeface="비트로 코어 TTF" pitchFamily="2" charset="-127"/>
                  <a:ea typeface="비트로 코어 TTF" pitchFamily="2" charset="-127"/>
                </a:rPr>
                <a:t>YOU_CAN</a:t>
              </a:r>
              <a:endParaRPr lang="ko-KR" altLang="en-US" sz="2400" dirty="0">
                <a:solidFill>
                  <a:srgbClr val="133040"/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AA3026-F0F3-0AC2-EA97-8A368450B36C}"/>
                </a:ext>
              </a:extLst>
            </p:cNvPr>
            <p:cNvSpPr txBox="1"/>
            <p:nvPr/>
          </p:nvSpPr>
          <p:spPr>
            <a:xfrm>
              <a:off x="3920598" y="5083626"/>
              <a:ext cx="3512363" cy="61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6</a:t>
              </a:r>
              <a:r>
                <a:rPr lang="ko-KR" altLang="en-US" sz="24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조 </a:t>
              </a:r>
              <a:r>
                <a:rPr lang="ko-KR" altLang="en-US" sz="2400" dirty="0" err="1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최보영</a:t>
              </a:r>
              <a:r>
                <a:rPr lang="ko-KR" altLang="en-US" sz="24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/ </a:t>
              </a:r>
              <a:r>
                <a:rPr lang="ko-KR" altLang="en-US" sz="24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박현영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F8EA0F6-4D5C-A626-4B43-D452EEEED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526"/>
            <a:ext cx="12279086" cy="11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938A20-66B5-D264-7338-1A907C65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2" y="1133733"/>
            <a:ext cx="10439648" cy="499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14:cNvPr>
              <p14:cNvContentPartPr/>
              <p14:nvPr/>
            </p14:nvContentPartPr>
            <p14:xfrm>
              <a:off x="4305060" y="75930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2060" y="-301710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287E78-4C9B-C77E-43C0-3636BEBF13A5}"/>
              </a:ext>
            </a:extLst>
          </p:cNvPr>
          <p:cNvGrpSpPr/>
          <p:nvPr/>
        </p:nvGrpSpPr>
        <p:grpSpPr>
          <a:xfrm>
            <a:off x="1238002" y="1133732"/>
            <a:ext cx="10439648" cy="4996944"/>
            <a:chOff x="1238002" y="1133732"/>
            <a:chExt cx="10439648" cy="499694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4479C0-7C0B-EC6B-FDDE-64E2A155B4E5}"/>
                </a:ext>
              </a:extLst>
            </p:cNvPr>
            <p:cNvSpPr/>
            <p:nvPr/>
          </p:nvSpPr>
          <p:spPr>
            <a:xfrm>
              <a:off x="1238002" y="1133733"/>
              <a:ext cx="2629148" cy="4996943"/>
            </a:xfrm>
            <a:prstGeom prst="rect">
              <a:avLst/>
            </a:prstGeom>
            <a:solidFill>
              <a:schemeClr val="bg2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927BC5-CC16-96EC-F33F-BC0E7ECB6102}"/>
                </a:ext>
              </a:extLst>
            </p:cNvPr>
            <p:cNvSpPr/>
            <p:nvPr/>
          </p:nvSpPr>
          <p:spPr>
            <a:xfrm>
              <a:off x="5695704" y="1133732"/>
              <a:ext cx="5981946" cy="4996943"/>
            </a:xfrm>
            <a:prstGeom prst="rect">
              <a:avLst/>
            </a:prstGeom>
            <a:solidFill>
              <a:schemeClr val="bg2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829989-7E17-3E05-3B0A-03A199ADC189}"/>
                </a:ext>
              </a:extLst>
            </p:cNvPr>
            <p:cNvSpPr/>
            <p:nvPr/>
          </p:nvSpPr>
          <p:spPr>
            <a:xfrm>
              <a:off x="3867150" y="1133732"/>
              <a:ext cx="1828554" cy="1955909"/>
            </a:xfrm>
            <a:prstGeom prst="rect">
              <a:avLst/>
            </a:prstGeom>
            <a:solidFill>
              <a:schemeClr val="bg2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7A6D3A-CABC-8E22-A387-A827F628B941}"/>
                </a:ext>
              </a:extLst>
            </p:cNvPr>
            <p:cNvSpPr/>
            <p:nvPr/>
          </p:nvSpPr>
          <p:spPr>
            <a:xfrm>
              <a:off x="3867150" y="5810250"/>
              <a:ext cx="1828554" cy="320426"/>
            </a:xfrm>
            <a:prstGeom prst="rect">
              <a:avLst/>
            </a:prstGeom>
            <a:solidFill>
              <a:schemeClr val="bg2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8A091E4C-089C-A1E0-8E0C-3FB06B85C671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C1FB178-26D0-3788-AB1B-A257CAB88E15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7E00B10-D2C4-D642-7BEA-6BA04ABA152B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1C43178-3DA6-28F1-9F29-2A200084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8DD91F-202B-5F3E-5D62-F9E83D240A31}"/>
              </a:ext>
            </a:extLst>
          </p:cNvPr>
          <p:cNvSpPr/>
          <p:nvPr/>
        </p:nvSpPr>
        <p:spPr>
          <a:xfrm rot="1507987">
            <a:off x="482968" y="3922948"/>
            <a:ext cx="2951668" cy="739181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56074-D367-A578-FCA8-4BFCFD221E24}"/>
              </a:ext>
            </a:extLst>
          </p:cNvPr>
          <p:cNvSpPr/>
          <p:nvPr/>
        </p:nvSpPr>
        <p:spPr>
          <a:xfrm rot="20660472">
            <a:off x="1528984" y="3520314"/>
            <a:ext cx="1823209" cy="763758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928911B4-29A3-3A97-A9CF-D727CC9309F2}"/>
              </a:ext>
            </a:extLst>
          </p:cNvPr>
          <p:cNvSpPr txBox="1">
            <a:spLocks/>
          </p:cNvSpPr>
          <p:nvPr/>
        </p:nvSpPr>
        <p:spPr>
          <a:xfrm>
            <a:off x="1299214" y="3740172"/>
            <a:ext cx="2091768" cy="844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영화 </a:t>
            </a:r>
            <a:endParaRPr lang="en-US" altLang="ko-KR" dirty="0"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포스터</a:t>
            </a:r>
          </a:p>
        </p:txBody>
      </p:sp>
      <p:pic>
        <p:nvPicPr>
          <p:cNvPr id="11" name="그림 10" descr="화살이(가) 표시된 사진&#10;&#10;자동 생성된 설명">
            <a:extLst>
              <a:ext uri="{FF2B5EF4-FFF2-40B4-BE49-F238E27FC236}">
                <a16:creationId xmlns:a16="http://schemas.microsoft.com/office/drawing/2014/main" id="{AA348F56-33A5-7836-49A3-1984B723F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3196">
            <a:off x="2701712" y="3339010"/>
            <a:ext cx="1202586" cy="11443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B207A4-BD3F-832E-266F-012ED1C26F79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73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938A20-66B5-D264-7338-1A907C65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2" y="1133733"/>
            <a:ext cx="10439648" cy="499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14:cNvPr>
              <p14:cNvContentPartPr/>
              <p14:nvPr/>
            </p14:nvContentPartPr>
            <p14:xfrm>
              <a:off x="4305060" y="75930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2060" y="-30207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4479C0-7C0B-EC6B-FDDE-64E2A155B4E5}"/>
              </a:ext>
            </a:extLst>
          </p:cNvPr>
          <p:cNvSpPr/>
          <p:nvPr/>
        </p:nvSpPr>
        <p:spPr>
          <a:xfrm>
            <a:off x="7810500" y="1148707"/>
            <a:ext cx="3867150" cy="4996943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27BC5-CC16-96EC-F33F-BC0E7ECB6102}"/>
              </a:ext>
            </a:extLst>
          </p:cNvPr>
          <p:cNvSpPr/>
          <p:nvPr/>
        </p:nvSpPr>
        <p:spPr>
          <a:xfrm>
            <a:off x="1264634" y="1148707"/>
            <a:ext cx="4488466" cy="4966995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29989-7E17-3E05-3B0A-03A199ADC189}"/>
              </a:ext>
            </a:extLst>
          </p:cNvPr>
          <p:cNvSpPr/>
          <p:nvPr/>
        </p:nvSpPr>
        <p:spPr>
          <a:xfrm>
            <a:off x="5753100" y="1133733"/>
            <a:ext cx="2057399" cy="3066792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7A6D3A-CABC-8E22-A387-A827F628B941}"/>
              </a:ext>
            </a:extLst>
          </p:cNvPr>
          <p:cNvSpPr/>
          <p:nvPr/>
        </p:nvSpPr>
        <p:spPr>
          <a:xfrm>
            <a:off x="5755411" y="5564054"/>
            <a:ext cx="2055087" cy="551648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A091E4C-089C-A1E0-8E0C-3FB06B85C671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C1FB178-26D0-3788-AB1B-A257CAB88E15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7E00B10-D2C4-D642-7BEA-6BA04ABA152B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1C43178-3DA6-28F1-9F29-2A200084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178D9-80FE-C659-213C-84303F840E44}"/>
              </a:ext>
            </a:extLst>
          </p:cNvPr>
          <p:cNvSpPr/>
          <p:nvPr/>
        </p:nvSpPr>
        <p:spPr>
          <a:xfrm rot="1507987">
            <a:off x="8256884" y="4437677"/>
            <a:ext cx="2418954" cy="856772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BDE28F-54D7-0B22-468C-C2552DA323A9}"/>
              </a:ext>
            </a:extLst>
          </p:cNvPr>
          <p:cNvSpPr/>
          <p:nvPr/>
        </p:nvSpPr>
        <p:spPr>
          <a:xfrm rot="20660472">
            <a:off x="9160482" y="4771949"/>
            <a:ext cx="1823209" cy="763758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4CF1B0A4-431C-E8E5-5160-ACB72050C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3602" y1="31769" x2="63602" y2="31769"/>
                        <a14:foregroundMark x1="57036" y1="30325" x2="57036" y2="30325"/>
                        <a14:foregroundMark x1="56660" y1="29964" x2="56660" y2="29964"/>
                        <a14:foregroundMark x1="23265" y1="44043" x2="23265" y2="44043"/>
                        <a14:foregroundMark x1="19700" y1="42960" x2="19700" y2="42960"/>
                        <a14:foregroundMark x1="19512" y1="45126" x2="19512" y2="45126"/>
                        <a14:foregroundMark x1="24015" y1="63538" x2="24015" y2="63538"/>
                        <a14:backgroundMark x1="51782" y1="45126" x2="51782" y2="45126"/>
                        <a14:backgroundMark x1="24953" y1="43682" x2="24953" y2="43682"/>
                        <a14:backgroundMark x1="25141" y1="55957" x2="25141" y2="55957"/>
                        <a14:backgroundMark x1="22326" y1="50181" x2="22326" y2="50181"/>
                        <a14:backgroundMark x1="20075" y1="46209" x2="20075" y2="46209"/>
                        <a14:backgroundMark x1="24015" y1="43682" x2="24015" y2="43682"/>
                        <a14:backgroundMark x1="22139" y1="40433" x2="22139" y2="40433"/>
                        <a14:backgroundMark x1="29081" y1="35740" x2="29081" y2="35740"/>
                        <a14:backgroundMark x1="24578" y1="63177" x2="24578" y2="63177"/>
                        <a14:backgroundMark x1="56098" y1="32491" x2="56098" y2="32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561" y="4470435"/>
            <a:ext cx="1476909" cy="767549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785B607-E11F-4969-87F8-7DF1F518901A}"/>
              </a:ext>
            </a:extLst>
          </p:cNvPr>
          <p:cNvSpPr txBox="1">
            <a:spLocks/>
          </p:cNvSpPr>
          <p:nvPr/>
        </p:nvSpPr>
        <p:spPr>
          <a:xfrm>
            <a:off x="8317792" y="4470435"/>
            <a:ext cx="2091768" cy="844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영화</a:t>
            </a:r>
            <a:endParaRPr lang="en-US" altLang="ko-KR" dirty="0"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예고편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5EEF57-00C5-E145-8560-E07D135B3D2A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410A18E-5542-357B-254E-894A434C74A9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938A20-66B5-D264-7338-1A907C65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2" y="1133733"/>
            <a:ext cx="10439648" cy="4996943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8A091E4C-089C-A1E0-8E0C-3FB06B85C671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C1FB178-26D0-3788-AB1B-A257CAB88E15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7E00B10-D2C4-D642-7BEA-6BA04ABA152B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1C43178-3DA6-28F1-9F29-2A200084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C7AC4DB-5E83-E033-190C-6A61CFF8EB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3" b="98688" l="10000" r="90000">
                        <a14:foregroundMark x1="18696" y1="4688" x2="18696" y2="4688"/>
                        <a14:foregroundMark x1="27174" y1="1313" x2="27174" y2="1313"/>
                        <a14:foregroundMark x1="77826" y1="89563" x2="77826" y2="89563"/>
                        <a14:foregroundMark x1="84022" y1="94438" x2="84022" y2="94438"/>
                        <a14:foregroundMark x1="62717" y1="97750" x2="62717" y2="97750"/>
                        <a14:foregroundMark x1="84348" y1="98688" x2="84348" y2="98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1401">
            <a:off x="3004971" y="-1561072"/>
            <a:ext cx="6634928" cy="99953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FE3D92-DAFC-0884-9DD7-D0A2A48EFD6E}"/>
              </a:ext>
            </a:extLst>
          </p:cNvPr>
          <p:cNvSpPr/>
          <p:nvPr/>
        </p:nvSpPr>
        <p:spPr>
          <a:xfrm rot="609095">
            <a:off x="4618668" y="1165951"/>
            <a:ext cx="3408082" cy="4569006"/>
          </a:xfrm>
          <a:prstGeom prst="rect">
            <a:avLst/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E6F603-3EC3-C1F4-C85E-545998EAAEC9}"/>
              </a:ext>
            </a:extLst>
          </p:cNvPr>
          <p:cNvSpPr/>
          <p:nvPr/>
        </p:nvSpPr>
        <p:spPr>
          <a:xfrm rot="677724">
            <a:off x="4488202" y="2645464"/>
            <a:ext cx="3445561" cy="875405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D975C8-8CBE-9812-E500-70355E35743F}"/>
              </a:ext>
            </a:extLst>
          </p:cNvPr>
          <p:cNvSpPr/>
          <p:nvPr/>
        </p:nvSpPr>
        <p:spPr>
          <a:xfrm rot="20818830">
            <a:off x="4442289" y="3242425"/>
            <a:ext cx="3651893" cy="956496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785B607-E11F-4969-87F8-7DF1F518901A}"/>
              </a:ext>
            </a:extLst>
          </p:cNvPr>
          <p:cNvSpPr txBox="1">
            <a:spLocks/>
          </p:cNvSpPr>
          <p:nvPr/>
        </p:nvSpPr>
        <p:spPr>
          <a:xfrm>
            <a:off x="4524635" y="3187046"/>
            <a:ext cx="3575587" cy="1430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영화에 맞춰 </a:t>
            </a:r>
            <a:endParaRPr lang="en-US" altLang="ko-KR" sz="3200" b="1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달라지는 </a:t>
            </a:r>
            <a:r>
              <a:rPr lang="ko-KR" altLang="en-US" sz="4000" b="1" dirty="0" err="1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뒷배경</a:t>
            </a:r>
            <a:endParaRPr lang="en-US" altLang="ko-KR" sz="3200" b="1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9628B9-3767-0004-3433-089B501DFB7F}"/>
              </a:ext>
            </a:extLst>
          </p:cNvPr>
          <p:cNvSpPr txBox="1"/>
          <p:nvPr/>
        </p:nvSpPr>
        <p:spPr>
          <a:xfrm>
            <a:off x="4730525" y="2540715"/>
            <a:ext cx="3369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6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마지막으로</a:t>
            </a:r>
            <a:endParaRPr lang="en-US" altLang="ko-KR" sz="3600" b="1" dirty="0"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C0BB0110-AE8E-1482-BC7C-CD2568B960AE}"/>
              </a:ext>
            </a:extLst>
          </p:cNvPr>
          <p:cNvSpPr txBox="1">
            <a:spLocks/>
          </p:cNvSpPr>
          <p:nvPr/>
        </p:nvSpPr>
        <p:spPr>
          <a:xfrm rot="20516132">
            <a:off x="6192249" y="4471729"/>
            <a:ext cx="2826011" cy="711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800" dirty="0">
                <a:solidFill>
                  <a:srgbClr val="FF0000"/>
                </a:solidFill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☆★☆</a:t>
            </a:r>
            <a:endParaRPr lang="en-US" altLang="ko-KR" sz="4800" dirty="0">
              <a:solidFill>
                <a:srgbClr val="FF0000"/>
              </a:solidFill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EED559D-5D0A-B89E-45AB-C9374EC0437C}"/>
              </a:ext>
            </a:extLst>
          </p:cNvPr>
          <p:cNvSpPr txBox="1">
            <a:spLocks/>
          </p:cNvSpPr>
          <p:nvPr/>
        </p:nvSpPr>
        <p:spPr>
          <a:xfrm rot="19538234">
            <a:off x="3757165" y="1650681"/>
            <a:ext cx="2826011" cy="809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800" dirty="0">
                <a:solidFill>
                  <a:srgbClr val="FF0000"/>
                </a:solidFill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☆★☆</a:t>
            </a:r>
            <a:endParaRPr lang="en-US" altLang="ko-KR" sz="4800" dirty="0">
              <a:solidFill>
                <a:srgbClr val="FF0000"/>
              </a:solidFill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</p:txBody>
      </p:sp>
      <p:pic>
        <p:nvPicPr>
          <p:cNvPr id="28" name="그림 27" descr="화살이(가) 표시된 사진&#10;&#10;자동 생성된 설명">
            <a:extLst>
              <a:ext uri="{FF2B5EF4-FFF2-40B4-BE49-F238E27FC236}">
                <a16:creationId xmlns:a16="http://schemas.microsoft.com/office/drawing/2014/main" id="{12B29774-C0F4-F535-A30F-F46166A9B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3602" y1="31769" x2="63602" y2="31769"/>
                        <a14:foregroundMark x1="57036" y1="30325" x2="57036" y2="30325"/>
                        <a14:foregroundMark x1="56660" y1="29964" x2="56660" y2="29964"/>
                        <a14:foregroundMark x1="23265" y1="44043" x2="23265" y2="44043"/>
                        <a14:foregroundMark x1="19700" y1="42960" x2="19700" y2="42960"/>
                        <a14:foregroundMark x1="19512" y1="45126" x2="19512" y2="45126"/>
                        <a14:foregroundMark x1="24015" y1="63538" x2="24015" y2="63538"/>
                        <a14:backgroundMark x1="51782" y1="45126" x2="51782" y2="45126"/>
                        <a14:backgroundMark x1="24953" y1="43682" x2="24953" y2="43682"/>
                        <a14:backgroundMark x1="25141" y1="55957" x2="25141" y2="55957"/>
                        <a14:backgroundMark x1="22326" y1="50181" x2="22326" y2="50181"/>
                        <a14:backgroundMark x1="20075" y1="46209" x2="20075" y2="46209"/>
                        <a14:backgroundMark x1="24015" y1="43682" x2="24015" y2="43682"/>
                        <a14:backgroundMark x1="22139" y1="40433" x2="22139" y2="40433"/>
                        <a14:backgroundMark x1="29081" y1="35740" x2="29081" y2="35740"/>
                        <a14:backgroundMark x1="24578" y1="63177" x2="24578" y2="63177"/>
                        <a14:backgroundMark x1="56098" y1="32491" x2="56098" y2="32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485">
            <a:off x="3525609" y="4976774"/>
            <a:ext cx="1668916" cy="867335"/>
          </a:xfrm>
          <a:prstGeom prst="rect">
            <a:avLst/>
          </a:prstGeom>
        </p:spPr>
      </p:pic>
      <p:pic>
        <p:nvPicPr>
          <p:cNvPr id="27" name="그림 26" descr="화살이(가) 표시된 사진&#10;&#10;자동 생성된 설명">
            <a:extLst>
              <a:ext uri="{FF2B5EF4-FFF2-40B4-BE49-F238E27FC236}">
                <a16:creationId xmlns:a16="http://schemas.microsoft.com/office/drawing/2014/main" id="{BF243B5C-0791-545B-7E19-68EA194F9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58074">
            <a:off x="7400534" y="2132242"/>
            <a:ext cx="1513803" cy="16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7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7FEB292C-1BAA-272A-83AB-05F7C04A4AEF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4.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3AA31D-18CC-04CF-7EC3-880E9C6E2B40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4.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53757C-92A7-8170-D0C2-2A267327A86D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778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LATESTMOVIEPAGE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2AB47EE-F83B-4BDB-CAFD-0355BB7C0CD3}"/>
              </a:ext>
            </a:extLst>
          </p:cNvPr>
          <p:cNvSpPr/>
          <p:nvPr/>
        </p:nvSpPr>
        <p:spPr>
          <a:xfrm>
            <a:off x="941173" y="1587815"/>
            <a:ext cx="804668" cy="384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A84E2-BA48-0C5E-B666-1CA1DABCC962}"/>
              </a:ext>
            </a:extLst>
          </p:cNvPr>
          <p:cNvSpPr/>
          <p:nvPr/>
        </p:nvSpPr>
        <p:spPr>
          <a:xfrm>
            <a:off x="707568" y="1870916"/>
            <a:ext cx="10935478" cy="446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AF6E86-C470-3E01-075A-CA828EE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LATESTMOVIEPAGE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4594AB-B65D-4A3C-2EDD-CBB6BBC2E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EA889-7011-0D03-8943-24E5424AA190}"/>
              </a:ext>
            </a:extLst>
          </p:cNvPr>
          <p:cNvSpPr/>
          <p:nvPr/>
        </p:nvSpPr>
        <p:spPr>
          <a:xfrm>
            <a:off x="541172" y="1746435"/>
            <a:ext cx="10935478" cy="4467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FB8E96-7019-687B-F69F-6A370BB25741}"/>
              </a:ext>
            </a:extLst>
          </p:cNvPr>
          <p:cNvSpPr/>
          <p:nvPr/>
        </p:nvSpPr>
        <p:spPr>
          <a:xfrm>
            <a:off x="693722" y="1483609"/>
            <a:ext cx="804668" cy="3843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4A17B1-8EBE-1949-E2C7-DDB2A1768E3D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81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53757C-92A7-8170-D0C2-2A267327A86D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COMMUNITY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EB292C-1BAA-272A-83AB-05F7C04A4AEF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5.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3AA31D-18CC-04CF-7EC3-880E9C6E2B40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5.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AF6E86-C470-3E01-075A-CA828EE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COMMUNITY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A853F6-84C4-AA51-F732-EFCFC7D4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4" y="1825625"/>
            <a:ext cx="3189516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회원가입화면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CD83E-F787-196E-B23D-0771F44DA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/>
          <a:stretch/>
        </p:blipFill>
        <p:spPr>
          <a:xfrm>
            <a:off x="727928" y="1727459"/>
            <a:ext cx="6964352" cy="4351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EE9004-7FD7-5B02-FF94-938E5B383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89933" l="4022" r="96957">
                        <a14:foregroundMark x1="10217" y1="25280" x2="10217" y2="25280"/>
                        <a14:foregroundMark x1="6848" y1="32774" x2="6848" y2="32774"/>
                        <a14:foregroundMark x1="4130" y1="43624" x2="4130" y2="43624"/>
                        <a14:foregroundMark x1="91848" y1="54810" x2="91848" y2="54810"/>
                        <a14:foregroundMark x1="96957" y1="57047" x2="96957" y2="57047"/>
                        <a14:backgroundMark x1="11522" y1="25839" x2="11522" y2="25839"/>
                        <a14:backgroundMark x1="14239" y1="27181" x2="14239" y2="27181"/>
                        <a14:backgroundMark x1="17609" y1="27964" x2="17609" y2="27964"/>
                        <a14:backgroundMark x1="19783" y1="29195" x2="19783" y2="29195"/>
                        <a14:backgroundMark x1="22717" y1="30537" x2="22717" y2="30537"/>
                        <a14:backgroundMark x1="25217" y1="31096" x2="25217" y2="31096"/>
                        <a14:backgroundMark x1="28370" y1="32215" x2="28370" y2="32215"/>
                        <a14:backgroundMark x1="30870" y1="33333" x2="30870" y2="33333"/>
                        <a14:backgroundMark x1="33587" y1="34452" x2="33587" y2="34452"/>
                        <a14:backgroundMark x1="36196" y1="35459" x2="36196" y2="35459"/>
                        <a14:backgroundMark x1="39457" y1="36689" x2="39457" y2="36689"/>
                        <a14:backgroundMark x1="41739" y1="37360" x2="41739" y2="37360"/>
                        <a14:backgroundMark x1="44783" y1="39150" x2="44783" y2="39150"/>
                        <a14:backgroundMark x1="47391" y1="39262" x2="47391" y2="39262"/>
                        <a14:backgroundMark x1="50435" y1="40268" x2="50435" y2="40268"/>
                        <a14:backgroundMark x1="53370" y1="41275" x2="53370" y2="41275"/>
                        <a14:backgroundMark x1="55978" y1="42394" x2="55978" y2="42394"/>
                        <a14:backgroundMark x1="58804" y1="44072" x2="58804" y2="44072"/>
                        <a14:backgroundMark x1="61522" y1="44631" x2="61522" y2="44631"/>
                        <a14:backgroundMark x1="64348" y1="45749" x2="64348" y2="45749"/>
                        <a14:backgroundMark x1="67174" y1="46644" x2="67174" y2="46644"/>
                        <a14:backgroundMark x1="70000" y1="47539" x2="70000" y2="47539"/>
                        <a14:backgroundMark x1="72500" y1="48993" x2="72500" y2="48993"/>
                        <a14:backgroundMark x1="75761" y1="49553" x2="75761" y2="49553"/>
                        <a14:backgroundMark x1="78370" y1="50559" x2="78370" y2="50559"/>
                        <a14:backgroundMark x1="81304" y1="51790" x2="81304" y2="51790"/>
                        <a14:backgroundMark x1="83696" y1="53020" x2="83696" y2="53020"/>
                        <a14:backgroundMark x1="86739" y1="53915" x2="86739" y2="53915"/>
                        <a14:backgroundMark x1="89783" y1="54698" x2="89783" y2="54698"/>
                        <a14:backgroundMark x1="92283" y1="56264" x2="92283" y2="56264"/>
                        <a14:backgroundMark x1="95217" y1="56935" x2="95217" y2="56935"/>
                        <a14:backgroundMark x1="5326" y1="43065" x2="5326" y2="43065"/>
                        <a14:backgroundMark x1="8261" y1="44295" x2="8261" y2="44295"/>
                        <a14:backgroundMark x1="10543" y1="45414" x2="10543" y2="45414"/>
                        <a14:backgroundMark x1="13696" y1="46085" x2="13696" y2="46085"/>
                        <a14:backgroundMark x1="16848" y1="47092" x2="16848" y2="47092"/>
                        <a14:backgroundMark x1="19130" y1="48434" x2="19130" y2="48434"/>
                        <a14:backgroundMark x1="22174" y1="49217" x2="22174" y2="49217"/>
                        <a14:backgroundMark x1="24674" y1="50224" x2="24674" y2="50224"/>
                        <a14:backgroundMark x1="27717" y1="51230" x2="27717" y2="51230"/>
                        <a14:backgroundMark x1="30326" y1="52461" x2="30326" y2="52461"/>
                        <a14:backgroundMark x1="33043" y1="53244" x2="33043" y2="53244"/>
                        <a14:backgroundMark x1="35978" y1="54139" x2="35978" y2="54139"/>
                        <a14:backgroundMark x1="38804" y1="55593" x2="38804" y2="55593"/>
                        <a14:backgroundMark x1="41630" y1="56376" x2="41630" y2="56376"/>
                        <a14:backgroundMark x1="44239" y1="57271" x2="44239" y2="57271"/>
                        <a14:backgroundMark x1="47283" y1="58166" x2="47283" y2="58166"/>
                        <a14:backgroundMark x1="49783" y1="59284" x2="49783" y2="59284"/>
                        <a14:backgroundMark x1="53261" y1="60515" x2="53261" y2="60515"/>
                        <a14:backgroundMark x1="55435" y1="62192" x2="55435" y2="62192"/>
                        <a14:backgroundMark x1="58478" y1="62640" x2="58478" y2="62640"/>
                        <a14:backgroundMark x1="61304" y1="63311" x2="61304" y2="63311"/>
                        <a14:backgroundMark x1="63913" y1="64541" x2="63913" y2="64541"/>
                        <a14:backgroundMark x1="66413" y1="65884" x2="66413" y2="65884"/>
                        <a14:backgroundMark x1="69565" y1="66443" x2="69565" y2="66443"/>
                        <a14:backgroundMark x1="72500" y1="67785" x2="72500" y2="67785"/>
                        <a14:backgroundMark x1="75217" y1="68904" x2="75217" y2="68904"/>
                        <a14:backgroundMark x1="77500" y1="70134" x2="77500" y2="70134"/>
                        <a14:backgroundMark x1="80761" y1="70917" x2="80761" y2="70917"/>
                        <a14:backgroundMark x1="83478" y1="72036" x2="83478" y2="72036"/>
                        <a14:backgroundMark x1="86304" y1="73043" x2="86304" y2="73043"/>
                        <a14:backgroundMark x1="89239" y1="74273" x2="89239" y2="74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31" b="19932"/>
          <a:stretch/>
        </p:blipFill>
        <p:spPr>
          <a:xfrm rot="18019922">
            <a:off x="7923621" y="3616872"/>
            <a:ext cx="5726882" cy="33021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9B1449-E13E-D652-7AF4-10C6A39FCEC6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1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53757C-92A7-8170-D0C2-2A267327A86D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COMMUNITY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EB292C-1BAA-272A-83AB-05F7C04A4AEF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5.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3AA31D-18CC-04CF-7EC3-880E9C6E2B40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5.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AF6E86-C470-3E01-075A-CA828EE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COMMUNITY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A853F6-84C4-AA51-F732-EFCFC7D4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4" y="1825625"/>
            <a:ext cx="3189516" cy="4351338"/>
          </a:xfrm>
        </p:spPr>
        <p:txBody>
          <a:bodyPr/>
          <a:lstStyle/>
          <a:p>
            <a:r>
              <a:rPr lang="ko-KR" altLang="en-US" dirty="0"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회원가입화면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CD83E-F787-196E-B23D-0771F44DA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/>
          <a:stretch/>
        </p:blipFill>
        <p:spPr>
          <a:xfrm>
            <a:off x="727928" y="1727459"/>
            <a:ext cx="6964352" cy="4351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1A9072-8EA3-A32E-2BC9-CA8D88A6E387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CF98B9-3248-92D3-3BCE-7E518A6B4AB5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5A9251E-FC2F-93BD-B5E5-E9B8DCCF6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391" y1="42308" x2="37391" y2="42308"/>
                        <a14:foregroundMark x1="20978" y1="52308" x2="20978" y2="52308"/>
                        <a14:foregroundMark x1="11522" y1="55538" x2="11522" y2="55538"/>
                        <a14:foregroundMark x1="13804" y1="54154" x2="13804" y2="54154"/>
                        <a14:foregroundMark x1="17935" y1="66615" x2="17935" y2="66615"/>
                        <a14:foregroundMark x1="12717" y1="54615" x2="12717" y2="54615"/>
                        <a14:foregroundMark x1="24022" y1="63385" x2="24022" y2="63385"/>
                        <a14:foregroundMark x1="20326" y1="61846" x2="20326" y2="61846"/>
                        <a14:foregroundMark x1="30978" y1="57538" x2="30978" y2="57538"/>
                        <a14:foregroundMark x1="31848" y1="65385" x2="31848" y2="65385"/>
                        <a14:foregroundMark x1="20978" y1="71231" x2="20978" y2="71231"/>
                        <a14:foregroundMark x1="36957" y1="71538" x2="36957" y2="71538"/>
                        <a14:foregroundMark x1="58804" y1="58923" x2="58804" y2="58923"/>
                        <a14:foregroundMark x1="65326" y1="27077" x2="65326" y2="27077"/>
                        <a14:foregroundMark x1="75978" y1="35231" x2="75978" y2="35231"/>
                        <a14:foregroundMark x1="80217" y1="30308" x2="80217" y2="30308"/>
                        <a14:foregroundMark x1="70000" y1="39077" x2="70000" y2="39077"/>
                        <a14:foregroundMark x1="65652" y1="39385" x2="65652" y2="39385"/>
                        <a14:foregroundMark x1="60109" y1="45538" x2="60109" y2="45538"/>
                        <a14:foregroundMark x1="59891" y1="39846" x2="59891" y2="39846"/>
                        <a14:foregroundMark x1="52500" y1="45385" x2="52500" y2="45385"/>
                        <a14:foregroundMark x1="75109" y1="40308" x2="75109" y2="40308"/>
                        <a14:foregroundMark x1="74457" y1="36769" x2="74457" y2="36769"/>
                        <a14:foregroundMark x1="67826" y1="45385" x2="67826" y2="45385"/>
                        <a14:foregroundMark x1="48913" y1="49538" x2="48913" y2="49538"/>
                        <a14:foregroundMark x1="42391" y1="53077" x2="42391" y2="53077"/>
                        <a14:foregroundMark x1="36630" y1="56000" x2="36630" y2="56000"/>
                        <a14:foregroundMark x1="56196" y1="50308" x2="56196" y2="50308"/>
                        <a14:foregroundMark x1="38043" y1="52000" x2="38043" y2="52000"/>
                        <a14:foregroundMark x1="23587" y1="78154" x2="23587" y2="78154"/>
                        <a14:backgroundMark x1="37935" y1="53846" x2="37935" y2="53846"/>
                        <a14:backgroundMark x1="47609" y1="50769" x2="47609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33375"/>
            <a:ext cx="8763000" cy="6191250"/>
          </a:xfrm>
          <a:prstGeom prst="rect">
            <a:avLst/>
          </a:prstGeom>
        </p:spPr>
      </p:pic>
      <p:pic>
        <p:nvPicPr>
          <p:cNvPr id="14" name="그림 13" descr="실루엣이(가) 표시된 사진&#10;&#10;자동 생성된 설명">
            <a:extLst>
              <a:ext uri="{FF2B5EF4-FFF2-40B4-BE49-F238E27FC236}">
                <a16:creationId xmlns:a16="http://schemas.microsoft.com/office/drawing/2014/main" id="{1AA8165C-EDC3-2E34-BF9B-4BD3B1016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070" y="1745694"/>
            <a:ext cx="5546499" cy="18365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E6C546-1361-AECD-94D6-C6EC147A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883" y="3634660"/>
            <a:ext cx="4372753" cy="1325563"/>
          </a:xfr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코어 TTF" pitchFamily="2" charset="-127"/>
                <a:ea typeface="비트로 코어 TTF" pitchFamily="2" charset="-127"/>
              </a:rPr>
              <a:t>THANK YOU</a:t>
            </a:r>
            <a:endParaRPr lang="ko-KR" alt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10" name="그림 9" descr="실루엣이(가) 표시된 사진&#10;&#10;자동 생성된 설명">
            <a:extLst>
              <a:ext uri="{FF2B5EF4-FFF2-40B4-BE49-F238E27FC236}">
                <a16:creationId xmlns:a16="http://schemas.microsoft.com/office/drawing/2014/main" id="{155B6513-F7D3-F853-7891-9BCF6880E5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11" y="1872799"/>
            <a:ext cx="5546496" cy="18365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8529CB-E257-0B21-821B-506A1697D5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850">
            <a:off x="196271" y="-283650"/>
            <a:ext cx="3260395" cy="32603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D34B53-9D16-2C6A-7D3C-77FAFA3D4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850">
            <a:off x="8884244" y="3672704"/>
            <a:ext cx="3260395" cy="32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1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C5F3A7-7845-C1B8-B64C-16862FC0E518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E8CE888-9A72-1FAE-50E2-C30940454595}"/>
              </a:ext>
            </a:extLst>
          </p:cNvPr>
          <p:cNvGrpSpPr/>
          <p:nvPr/>
        </p:nvGrpSpPr>
        <p:grpSpPr>
          <a:xfrm>
            <a:off x="314403" y="-715763"/>
            <a:ext cx="11261942" cy="4767910"/>
            <a:chOff x="438228" y="-1555104"/>
            <a:chExt cx="11261942" cy="476791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ACACDE-5547-798F-1EE1-A4DBF577E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35" b="94130" l="0" r="99457">
                          <a14:foregroundMark x1="90109" y1="16739" x2="93913" y2="15109"/>
                          <a14:foregroundMark x1="96087" y1="8152" x2="99565" y2="5435"/>
                          <a14:foregroundMark x1="9674" y1="79022" x2="2774" y2="82432"/>
                          <a14:foregroundMark x1="12826" y1="89348" x2="543" y2="94130"/>
                          <a14:backgroundMark x1="109" y1="83587" x2="109" y2="83587"/>
                          <a14:backgroundMark x1="978" y1="83043" x2="0" y2="83804"/>
                          <a14:backgroundMark x1="2283" y1="81957" x2="543" y2="83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520">
              <a:off x="438228" y="-12893"/>
              <a:ext cx="3225699" cy="322569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E5A7470-6B82-2216-E08A-3085E2731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35" b="94130" l="0" r="99457">
                          <a14:foregroundMark x1="90109" y1="16739" x2="93913" y2="15109"/>
                          <a14:foregroundMark x1="96087" y1="8152" x2="99565" y2="5435"/>
                          <a14:foregroundMark x1="9674" y1="79022" x2="2774" y2="82432"/>
                          <a14:foregroundMark x1="12826" y1="89348" x2="543" y2="94130"/>
                          <a14:backgroundMark x1="109" y1="83587" x2="109" y2="83587"/>
                          <a14:backgroundMark x1="978" y1="83043" x2="0" y2="83804"/>
                          <a14:backgroundMark x1="2283" y1="81957" x2="543" y2="83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2940">
              <a:off x="4471547" y="-691156"/>
              <a:ext cx="3179016" cy="3179016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528F481-DD08-DA02-33C9-30B8B2C6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35" b="94130" l="0" r="99457">
                          <a14:foregroundMark x1="90109" y1="16739" x2="93913" y2="15109"/>
                          <a14:foregroundMark x1="96087" y1="8152" x2="99565" y2="5435"/>
                          <a14:foregroundMark x1="9674" y1="79022" x2="2774" y2="82432"/>
                          <a14:foregroundMark x1="12826" y1="89348" x2="543" y2="94130"/>
                          <a14:backgroundMark x1="109" y1="83587" x2="109" y2="83587"/>
                          <a14:backgroundMark x1="978" y1="83043" x2="0" y2="83804"/>
                          <a14:backgroundMark x1="2283" y1="81957" x2="543" y2="831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9653">
              <a:off x="8417528" y="-1555104"/>
              <a:ext cx="3282642" cy="328264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2CB9875-7010-CE4B-CCF3-19EEB82AB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44">
            <a:off x="9900226" y="1037893"/>
            <a:ext cx="3290827" cy="32908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7F81E46-46C9-ABEB-1506-1EEAA4DEB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44">
            <a:off x="5534878" y="1740303"/>
            <a:ext cx="3529794" cy="3529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8EA0F6-4D5C-A626-4B43-D452EEEED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526"/>
            <a:ext cx="12279086" cy="11727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70ADD2-24D9-FAA0-2C18-C42365C63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35" b="94130" l="0" r="99457">
                        <a14:foregroundMark x1="90109" y1="16739" x2="93913" y2="15109"/>
                        <a14:foregroundMark x1="96087" y1="8152" x2="99565" y2="5435"/>
                        <a14:foregroundMark x1="9674" y1="79022" x2="2774" y2="82432"/>
                        <a14:foregroundMark x1="12826" y1="89348" x2="543" y2="94130"/>
                        <a14:backgroundMark x1="109" y1="83587" x2="109" y2="83587"/>
                        <a14:backgroundMark x1="978" y1="83043" x2="0" y2="83804"/>
                        <a14:backgroundMark x1="2283" y1="81957" x2="543" y2="8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44">
            <a:off x="654083" y="2714081"/>
            <a:ext cx="3260395" cy="32603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2C4DD8-C837-33F8-D502-DE4B0DEE3ED1}"/>
              </a:ext>
            </a:extLst>
          </p:cNvPr>
          <p:cNvSpPr/>
          <p:nvPr/>
        </p:nvSpPr>
        <p:spPr>
          <a:xfrm>
            <a:off x="-3043" y="0"/>
            <a:ext cx="12489296" cy="7086600"/>
          </a:xfrm>
          <a:prstGeom prst="rect">
            <a:avLst/>
          </a:prstGeom>
          <a:solidFill>
            <a:schemeClr val="bg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9B09DE2-8F8C-7439-B1A8-F95B994AFEA7}"/>
              </a:ext>
            </a:extLst>
          </p:cNvPr>
          <p:cNvGrpSpPr/>
          <p:nvPr/>
        </p:nvGrpSpPr>
        <p:grpSpPr>
          <a:xfrm rot="366117">
            <a:off x="2156052" y="1057284"/>
            <a:ext cx="8227985" cy="4743432"/>
            <a:chOff x="3204623" y="3594372"/>
            <a:chExt cx="6156684" cy="266429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4072FEE-3C0C-E7DC-C4F2-DABD0A095F41}"/>
                </a:ext>
              </a:extLst>
            </p:cNvPr>
            <p:cNvGrpSpPr/>
            <p:nvPr/>
          </p:nvGrpSpPr>
          <p:grpSpPr>
            <a:xfrm>
              <a:off x="3204623" y="3594372"/>
              <a:ext cx="6156684" cy="2664297"/>
              <a:chOff x="1295635" y="1628799"/>
              <a:chExt cx="6156684" cy="2664297"/>
            </a:xfrm>
          </p:grpSpPr>
          <p:sp>
            <p:nvSpPr>
              <p:cNvPr id="29" name="배지 28">
                <a:extLst>
                  <a:ext uri="{FF2B5EF4-FFF2-40B4-BE49-F238E27FC236}">
                    <a16:creationId xmlns:a16="http://schemas.microsoft.com/office/drawing/2014/main" id="{BA5B70A3-F86F-53FB-2E8F-81014186DB87}"/>
                  </a:ext>
                </a:extLst>
              </p:cNvPr>
              <p:cNvSpPr/>
              <p:nvPr/>
            </p:nvSpPr>
            <p:spPr>
              <a:xfrm>
                <a:off x="1295635" y="1628799"/>
                <a:ext cx="6156684" cy="2664296"/>
              </a:xfrm>
              <a:prstGeom prst="plaque">
                <a:avLst/>
              </a:prstGeom>
              <a:solidFill>
                <a:srgbClr val="F5BD1E"/>
              </a:solidFill>
              <a:ln w="19050">
                <a:solidFill>
                  <a:srgbClr val="F5BD1E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4">
                <a:extLst>
                  <a:ext uri="{FF2B5EF4-FFF2-40B4-BE49-F238E27FC236}">
                    <a16:creationId xmlns:a16="http://schemas.microsoft.com/office/drawing/2014/main" id="{628D3C97-16C0-2F64-A247-2A75EFEEC1BB}"/>
                  </a:ext>
                </a:extLst>
              </p:cNvPr>
              <p:cNvSpPr/>
              <p:nvPr/>
            </p:nvSpPr>
            <p:spPr>
              <a:xfrm>
                <a:off x="1691680" y="1934834"/>
                <a:ext cx="5412469" cy="1998222"/>
              </a:xfrm>
              <a:prstGeom prst="roundRect">
                <a:avLst/>
              </a:prstGeom>
              <a:noFill/>
              <a:ln w="19050">
                <a:solidFill>
                  <a:srgbClr val="133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4D1F24C-94A6-DFDB-F74D-EDC09D884812}"/>
                  </a:ext>
                </a:extLst>
              </p:cNvPr>
              <p:cNvCxnSpPr/>
              <p:nvPr/>
            </p:nvCxnSpPr>
            <p:spPr>
              <a:xfrm>
                <a:off x="5652120" y="1628800"/>
                <a:ext cx="0" cy="2664296"/>
              </a:xfrm>
              <a:prstGeom prst="line">
                <a:avLst/>
              </a:prstGeom>
              <a:ln w="34925" cap="rnd">
                <a:solidFill>
                  <a:srgbClr val="13304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C9D13D9-8B1E-1F9F-76F8-CDA92F1E2D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351"/>
              <a:stretch/>
            </p:blipFill>
            <p:spPr>
              <a:xfrm>
                <a:off x="5796136" y="3140968"/>
                <a:ext cx="1183575" cy="471746"/>
              </a:xfrm>
              <a:prstGeom prst="rect">
                <a:avLst/>
              </a:prstGeom>
            </p:spPr>
          </p:pic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426DF92-B894-689A-F871-34C6876DB657}"/>
                  </a:ext>
                </a:extLst>
              </p:cNvPr>
              <p:cNvCxnSpPr/>
              <p:nvPr/>
            </p:nvCxnSpPr>
            <p:spPr>
              <a:xfrm>
                <a:off x="1985494" y="3217097"/>
                <a:ext cx="3413323" cy="0"/>
              </a:xfrm>
              <a:prstGeom prst="line">
                <a:avLst/>
              </a:prstGeom>
              <a:ln w="57150">
                <a:solidFill>
                  <a:srgbClr val="133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6BC2EA-4701-D72A-CA71-6EEDD036CF4E}"/>
                </a:ext>
              </a:extLst>
            </p:cNvPr>
            <p:cNvSpPr txBox="1"/>
            <p:nvPr/>
          </p:nvSpPr>
          <p:spPr>
            <a:xfrm>
              <a:off x="7669120" y="4027785"/>
              <a:ext cx="1200952" cy="2765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rgbClr val="133040"/>
                  </a:solidFill>
                  <a:latin typeface="비트로 코어 TTF" pitchFamily="2" charset="-127"/>
                  <a:ea typeface="비트로 코어 TTF" pitchFamily="2" charset="-127"/>
                </a:rPr>
                <a:t>MOVIE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13EBD3-413C-8FB2-505C-D135FB726B01}"/>
                </a:ext>
              </a:extLst>
            </p:cNvPr>
            <p:cNvSpPr txBox="1"/>
            <p:nvPr/>
          </p:nvSpPr>
          <p:spPr>
            <a:xfrm>
              <a:off x="3892573" y="3959775"/>
              <a:ext cx="3512363" cy="11928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133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비트로 코어 TTF" pitchFamily="2" charset="-127"/>
                  <a:ea typeface="비트로 코어 TTF" pitchFamily="2" charset="-127"/>
                </a:rPr>
                <a:t>IT’S TIME TO BEGIN THE SHOW</a:t>
              </a:r>
              <a:endParaRPr lang="ko-KR" altLang="en-US" sz="4400" b="1" dirty="0">
                <a:solidFill>
                  <a:srgbClr val="133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AA3026-F0F3-0AC2-EA97-8A368450B36C}"/>
                </a:ext>
              </a:extLst>
            </p:cNvPr>
            <p:cNvSpPr txBox="1"/>
            <p:nvPr/>
          </p:nvSpPr>
          <p:spPr>
            <a:xfrm>
              <a:off x="3850939" y="5187167"/>
              <a:ext cx="3512363" cy="6396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TAKE A SEAT</a:t>
              </a:r>
            </a:p>
            <a:p>
              <a:pPr algn="ctr"/>
              <a:r>
                <a:rPr lang="en-US" altLang="ko-KR" sz="20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(</a:t>
              </a:r>
              <a:r>
                <a:rPr lang="ko-KR" altLang="en-US" sz="20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자리에 착석해주세요</a:t>
              </a:r>
              <a:r>
                <a:rPr lang="en-US" altLang="ko-KR" sz="2000" dirty="0">
                  <a:solidFill>
                    <a:srgbClr val="133040"/>
                  </a:solidFill>
                  <a:latin typeface="비트로 인스파이어 TTF" panose="020B0500000000000000" pitchFamily="50" charset="-127"/>
                  <a:ea typeface="비트로 인스파이어 TTF" panose="020B0500000000000000" pitchFamily="50" charset="-127"/>
                </a:rPr>
                <a:t>)</a:t>
              </a:r>
              <a:endParaRPr lang="ko-KR" altLang="en-US" sz="2000" dirty="0">
                <a:solidFill>
                  <a:srgbClr val="133040"/>
                </a:solidFill>
                <a:latin typeface="비트로 인스파이어 TTF" panose="020B0500000000000000" pitchFamily="50" charset="-127"/>
                <a:ea typeface="비트로 인스파이어 TTF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91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5AA3EA8-31BE-8D89-A928-F78FB635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119" r="96429">
                        <a14:foregroundMark x1="22024" y1="26426" x2="22024" y2="26426"/>
                        <a14:foregroundMark x1="30833" y1="27357" x2="30833" y2="27357"/>
                        <a14:foregroundMark x1="23333" y1="34459" x2="23333" y2="34459"/>
                        <a14:foregroundMark x1="19405" y1="41909" x2="19405" y2="41909"/>
                        <a14:foregroundMark x1="3810" y1="52619" x2="3810" y2="52619"/>
                        <a14:foregroundMark x1="13095" y1="57625" x2="13095" y2="57625"/>
                        <a14:foregroundMark x1="20833" y1="54249" x2="20833" y2="54249"/>
                        <a14:foregroundMark x1="476" y1="54016" x2="476" y2="54016"/>
                        <a14:foregroundMark x1="92143" y1="26659" x2="92143" y2="26659"/>
                        <a14:foregroundMark x1="89167" y1="21537" x2="89167" y2="21537"/>
                        <a14:foregroundMark x1="90238" y1="23050" x2="90238" y2="23050"/>
                        <a14:foregroundMark x1="95357" y1="36088" x2="95357" y2="36088"/>
                        <a14:foregroundMark x1="96429" y1="39348" x2="96429" y2="39348"/>
                        <a14:foregroundMark x1="66667" y1="37253" x2="66667" y2="37253"/>
                        <a14:foregroundMark x1="67619" y1="24214" x2="67619" y2="24214"/>
                        <a14:foregroundMark x1="66786" y1="26077" x2="66786" y2="26077"/>
                        <a14:foregroundMark x1="66786" y1="22934" x2="66786" y2="22934"/>
                        <a14:foregroundMark x1="66786" y1="26659" x2="66786" y2="26659"/>
                        <a14:foregroundMark x1="58690" y1="20955" x2="58690" y2="20955"/>
                        <a14:foregroundMark x1="47619" y1="19441" x2="47619" y2="19441"/>
                        <a14:foregroundMark x1="38214" y1="21304" x2="38214" y2="21304"/>
                        <a14:foregroundMark x1="80357" y1="57509" x2="80357" y2="57509"/>
                        <a14:foregroundMark x1="75595" y1="66123" x2="75595" y2="66123"/>
                        <a14:foregroundMark x1="69643" y1="73341" x2="69643" y2="73341"/>
                        <a14:foregroundMark x1="60238" y1="79627" x2="60238" y2="79627"/>
                        <a14:foregroundMark x1="50714" y1="80792" x2="50714" y2="80792"/>
                        <a14:foregroundMark x1="40595" y1="79045" x2="40595" y2="79045"/>
                        <a14:foregroundMark x1="31905" y1="75669" x2="31905" y2="75669"/>
                        <a14:foregroundMark x1="28810" y1="62515" x2="28810" y2="62515"/>
                        <a14:foregroundMark x1="37500" y1="54482" x2="37500" y2="54482"/>
                        <a14:foregroundMark x1="41786" y1="53667" x2="41786" y2="53667"/>
                        <a14:foregroundMark x1="44643" y1="53201" x2="44643" y2="53201"/>
                        <a14:foregroundMark x1="53690" y1="49127" x2="53690" y2="49127"/>
                        <a14:foregroundMark x1="60952" y1="46217" x2="60952" y2="46217"/>
                        <a14:foregroundMark x1="73571" y1="40163" x2="73571" y2="40163"/>
                        <a14:foregroundMark x1="68452" y1="35506" x2="68452" y2="35506"/>
                        <a14:foregroundMark x1="67619" y1="35856" x2="67619" y2="35856"/>
                        <a14:foregroundMark x1="66667" y1="36088" x2="66667" y2="36088"/>
                        <a14:foregroundMark x1="77262" y1="33644" x2="77262" y2="33644"/>
                        <a14:foregroundMark x1="82619" y1="32945" x2="82619" y2="32945"/>
                        <a14:foregroundMark x1="84405" y1="37951" x2="84405" y2="37951"/>
                        <a14:foregroundMark x1="88095" y1="41793" x2="88095" y2="41793"/>
                        <a14:backgroundMark x1="78929" y1="38999" x2="78929" y2="38999"/>
                        <a14:backgroundMark x1="60000" y1="45751" x2="60000" y2="45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9376">
            <a:off x="3986714" y="1054029"/>
            <a:ext cx="4542419" cy="46451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E6C546-1361-AECD-94D6-C6EC147A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050" y="493250"/>
            <a:ext cx="3790950" cy="1325563"/>
          </a:xfr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코어 TTF" pitchFamily="2" charset="-127"/>
                <a:ea typeface="비트로 코어 TTF" pitchFamily="2" charset="-127"/>
              </a:rPr>
              <a:t>-  INDEX  -</a:t>
            </a:r>
            <a:endParaRPr lang="ko-KR" alt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CDAFC-DF88-48AA-103F-3F55C9FDD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2037"/>
            <a:ext cx="10515600" cy="3905877"/>
          </a:xfrm>
          <a:effectLst>
            <a:outerShdw dist="38100" dir="2700000" algn="tl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81000"/>
                    </a:prstClr>
                  </a:outerShdw>
                </a:effectLst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SIGNUP/LOGIN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81000"/>
                    </a:prstClr>
                  </a:outerShdw>
                </a:effectLst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HOMEPAGE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81000"/>
                    </a:prstClr>
                  </a:outerShdw>
                </a:effectLst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MOVIEPAGE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81000"/>
                    </a:prstClr>
                  </a:outerShdw>
                </a:effectLst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LATESTMOVIEPAGE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81000"/>
                    </a:prstClr>
                  </a:outerShdw>
                </a:effectLst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COMMUNITY</a:t>
            </a:r>
            <a:endParaRPr lang="ko-KR" altLang="en-US" b="1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81000"/>
                  </a:prstClr>
                </a:outerShdw>
              </a:effectLst>
              <a:latin typeface="비트로 인스파이어 TTF" panose="020B0500000000000000" pitchFamily="50" charset="-127"/>
              <a:ea typeface="비트로 인스파이어 TTF" panose="020B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33C47D-2BA9-3448-8174-90A725D932CA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2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53757C-92A7-8170-D0C2-2A267327A86D}"/>
              </a:ext>
            </a:extLst>
          </p:cNvPr>
          <p:cNvSpPr txBox="1">
            <a:spLocks/>
          </p:cNvSpPr>
          <p:nvPr/>
        </p:nvSpPr>
        <p:spPr>
          <a:xfrm>
            <a:off x="1471612" y="488937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SIGNUP/LOGIN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EB292C-1BAA-272A-83AB-05F7C04A4AEF}"/>
              </a:ext>
            </a:extLst>
          </p:cNvPr>
          <p:cNvSpPr txBox="1">
            <a:spLocks/>
          </p:cNvSpPr>
          <p:nvPr/>
        </p:nvSpPr>
        <p:spPr>
          <a:xfrm>
            <a:off x="671512" y="463934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1.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3AA31D-18CC-04CF-7EC3-880E9C6E2B40}"/>
              </a:ext>
            </a:extLst>
          </p:cNvPr>
          <p:cNvSpPr txBox="1">
            <a:spLocks/>
          </p:cNvSpPr>
          <p:nvPr/>
        </p:nvSpPr>
        <p:spPr>
          <a:xfrm>
            <a:off x="609599" y="419881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1.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AF6E86-C470-3E01-075A-CA828EE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36550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SIGNUP/LOGIN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ED737E-1DDA-D0B1-C969-9C22B3F01F56}"/>
              </a:ext>
            </a:extLst>
          </p:cNvPr>
          <p:cNvSpPr/>
          <p:nvPr/>
        </p:nvSpPr>
        <p:spPr>
          <a:xfrm>
            <a:off x="941173" y="1587815"/>
            <a:ext cx="804668" cy="384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92CE39-382D-D180-39E5-F2DAEC3C9AD6}"/>
              </a:ext>
            </a:extLst>
          </p:cNvPr>
          <p:cNvSpPr/>
          <p:nvPr/>
        </p:nvSpPr>
        <p:spPr>
          <a:xfrm>
            <a:off x="707568" y="1870916"/>
            <a:ext cx="10935478" cy="446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99661C04-55B8-C8AB-2347-16D3DBDE1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09932E6-8D9A-5734-C0F9-7CBA0B4736FF}"/>
              </a:ext>
            </a:extLst>
          </p:cNvPr>
          <p:cNvSpPr/>
          <p:nvPr/>
        </p:nvSpPr>
        <p:spPr>
          <a:xfrm>
            <a:off x="693722" y="1483609"/>
            <a:ext cx="804668" cy="3843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8FC137-CD67-FB3E-3AD2-1C8FFD6B3568}"/>
              </a:ext>
            </a:extLst>
          </p:cNvPr>
          <p:cNvSpPr/>
          <p:nvPr/>
        </p:nvSpPr>
        <p:spPr>
          <a:xfrm>
            <a:off x="744856" y="1531903"/>
            <a:ext cx="690652" cy="31774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A9B32C-B2BA-4923-094D-D77F0202FD52}"/>
              </a:ext>
            </a:extLst>
          </p:cNvPr>
          <p:cNvSpPr/>
          <p:nvPr/>
        </p:nvSpPr>
        <p:spPr>
          <a:xfrm>
            <a:off x="541172" y="1746435"/>
            <a:ext cx="10935478" cy="44677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861182-2335-D37E-5A9B-95F59C6E6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361" r="920" b="13183"/>
          <a:stretch/>
        </p:blipFill>
        <p:spPr>
          <a:xfrm>
            <a:off x="838200" y="2115369"/>
            <a:ext cx="7097484" cy="3825048"/>
          </a:xfrm>
          <a:prstGeom prst="rect">
            <a:avLst/>
          </a:prstGeom>
          <a:effectLst/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13B0CF9-69C1-72DF-8D06-F75C38564910}"/>
              </a:ext>
            </a:extLst>
          </p:cNvPr>
          <p:cNvSpPr txBox="1">
            <a:spLocks/>
          </p:cNvSpPr>
          <p:nvPr/>
        </p:nvSpPr>
        <p:spPr>
          <a:xfrm>
            <a:off x="7972274" y="3402591"/>
            <a:ext cx="3189516" cy="62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회원가입화면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93B3BB-CC03-ECFA-F48A-528128D10245}"/>
              </a:ext>
            </a:extLst>
          </p:cNvPr>
          <p:cNvCxnSpPr/>
          <p:nvPr/>
        </p:nvCxnSpPr>
        <p:spPr>
          <a:xfrm>
            <a:off x="838200" y="1982981"/>
            <a:ext cx="10450727" cy="0"/>
          </a:xfrm>
          <a:prstGeom prst="line">
            <a:avLst/>
          </a:prstGeom>
          <a:ln w="222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1686E4-541E-35C9-DAAF-1794BFB8BB0B}"/>
              </a:ext>
            </a:extLst>
          </p:cNvPr>
          <p:cNvCxnSpPr/>
          <p:nvPr/>
        </p:nvCxnSpPr>
        <p:spPr>
          <a:xfrm>
            <a:off x="838200" y="5977641"/>
            <a:ext cx="10450727" cy="0"/>
          </a:xfrm>
          <a:prstGeom prst="line">
            <a:avLst/>
          </a:prstGeom>
          <a:ln w="222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3A8F60-48B9-6065-5F25-32A46DA913F5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7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ED737E-1DDA-D0B1-C969-9C22B3F01F56}"/>
              </a:ext>
            </a:extLst>
          </p:cNvPr>
          <p:cNvSpPr/>
          <p:nvPr/>
        </p:nvSpPr>
        <p:spPr>
          <a:xfrm>
            <a:off x="941173" y="1587815"/>
            <a:ext cx="804668" cy="3843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45AFED6-E5AE-81C1-FF72-CC63AA4E9ADA}"/>
              </a:ext>
            </a:extLst>
          </p:cNvPr>
          <p:cNvSpPr/>
          <p:nvPr/>
        </p:nvSpPr>
        <p:spPr>
          <a:xfrm>
            <a:off x="998181" y="1638247"/>
            <a:ext cx="690652" cy="31774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92CE39-382D-D180-39E5-F2DAEC3C9AD6}"/>
              </a:ext>
            </a:extLst>
          </p:cNvPr>
          <p:cNvSpPr/>
          <p:nvPr/>
        </p:nvSpPr>
        <p:spPr>
          <a:xfrm>
            <a:off x="707568" y="1870916"/>
            <a:ext cx="10935478" cy="44677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7D626-601E-DC97-692A-A801B6CE1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" r="-1"/>
          <a:stretch/>
        </p:blipFill>
        <p:spPr>
          <a:xfrm>
            <a:off x="1056273" y="2213096"/>
            <a:ext cx="7005038" cy="390402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1138F45-B125-D210-FDD3-2E860F238D0E}"/>
              </a:ext>
            </a:extLst>
          </p:cNvPr>
          <p:cNvCxnSpPr>
            <a:cxnSpLocks/>
          </p:cNvCxnSpPr>
          <p:nvPr/>
        </p:nvCxnSpPr>
        <p:spPr>
          <a:xfrm>
            <a:off x="1029303" y="2104292"/>
            <a:ext cx="10221524" cy="0"/>
          </a:xfrm>
          <a:prstGeom prst="line">
            <a:avLst/>
          </a:prstGeom>
          <a:ln w="222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D2E44F-1E66-B3CC-5C10-D35850A777A4}"/>
              </a:ext>
            </a:extLst>
          </p:cNvPr>
          <p:cNvCxnSpPr>
            <a:cxnSpLocks/>
          </p:cNvCxnSpPr>
          <p:nvPr/>
        </p:nvCxnSpPr>
        <p:spPr>
          <a:xfrm>
            <a:off x="1029303" y="6027312"/>
            <a:ext cx="10221524" cy="0"/>
          </a:xfrm>
          <a:prstGeom prst="line">
            <a:avLst/>
          </a:prstGeom>
          <a:ln w="222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B10412B7-BBAE-E912-DF16-47E3D2F48208}"/>
              </a:ext>
            </a:extLst>
          </p:cNvPr>
          <p:cNvSpPr txBox="1">
            <a:spLocks/>
          </p:cNvSpPr>
          <p:nvPr/>
        </p:nvSpPr>
        <p:spPr>
          <a:xfrm>
            <a:off x="1471612" y="488937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SIGNUP/LOGIN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A1D09D0-5763-9B1F-15F2-A1A514BC7ACE}"/>
              </a:ext>
            </a:extLst>
          </p:cNvPr>
          <p:cNvSpPr txBox="1">
            <a:spLocks/>
          </p:cNvSpPr>
          <p:nvPr/>
        </p:nvSpPr>
        <p:spPr>
          <a:xfrm>
            <a:off x="1404937" y="436550"/>
            <a:ext cx="93821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SIGNUP/LOGIN</a:t>
            </a:r>
            <a:endParaRPr lang="en-US" altLang="ko-KR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13B0CF9-69C1-72DF-8D06-F75C38564910}"/>
              </a:ext>
            </a:extLst>
          </p:cNvPr>
          <p:cNvSpPr txBox="1">
            <a:spLocks/>
          </p:cNvSpPr>
          <p:nvPr/>
        </p:nvSpPr>
        <p:spPr>
          <a:xfrm>
            <a:off x="8061311" y="3594858"/>
            <a:ext cx="3189516" cy="62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 err="1"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로그인화면</a:t>
            </a:r>
            <a:endParaRPr lang="ko-KR" altLang="en-US" dirty="0">
              <a:latin typeface="비트로 인스파이어 TTF" panose="020B0500000000000000" pitchFamily="50" charset="-127"/>
              <a:ea typeface="비트로 인스파이어 TTF" panose="020B0500000000000000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E645A7B-8D53-1D1F-2230-DE2B8EBB915D}"/>
              </a:ext>
            </a:extLst>
          </p:cNvPr>
          <p:cNvSpPr txBox="1">
            <a:spLocks/>
          </p:cNvSpPr>
          <p:nvPr/>
        </p:nvSpPr>
        <p:spPr>
          <a:xfrm>
            <a:off x="671512" y="463934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1.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B57DE93-BAC3-6640-64BC-8ACE2FA093EC}"/>
              </a:ext>
            </a:extLst>
          </p:cNvPr>
          <p:cNvSpPr txBox="1">
            <a:spLocks/>
          </p:cNvSpPr>
          <p:nvPr/>
        </p:nvSpPr>
        <p:spPr>
          <a:xfrm>
            <a:off x="609599" y="419881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1.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8F26FF-BEF2-E688-AE9A-F30EB2862405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7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673553-9252-5015-3ACF-FA41541939EE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3E11F5-CE7D-9221-40E6-E5A5DA376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3" b="98688" l="10000" r="90000">
                        <a14:foregroundMark x1="18696" y1="4688" x2="18696" y2="4688"/>
                        <a14:foregroundMark x1="27174" y1="1313" x2="27174" y2="1313"/>
                        <a14:foregroundMark x1="77826" y1="89563" x2="77826" y2="89563"/>
                        <a14:foregroundMark x1="84022" y1="94438" x2="84022" y2="94438"/>
                        <a14:foregroundMark x1="62717" y1="97750" x2="62717" y2="97750"/>
                        <a14:foregroundMark x1="84348" y1="98688" x2="84348" y2="98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9189">
            <a:off x="3544105" y="-2507548"/>
            <a:ext cx="4954498" cy="1194938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A853F6-84C4-AA51-F732-EFCFC7D4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396" y="2908151"/>
            <a:ext cx="4038600" cy="1325564"/>
          </a:xfrm>
        </p:spPr>
        <p:txBody>
          <a:bodyPr/>
          <a:lstStyle/>
          <a:p>
            <a:r>
              <a:rPr lang="ko-KR" altLang="en-US" dirty="0" err="1">
                <a:latin typeface="비트로 인스파이어 TTF" panose="020B0500000000000000" pitchFamily="50" charset="-127"/>
                <a:ea typeface="비트로 인스파이어 TTF" panose="020B0500000000000000" pitchFamily="50" charset="-127"/>
              </a:rPr>
              <a:t>메인화면</a:t>
            </a:r>
            <a:endParaRPr lang="ko-KR" altLang="en-US" dirty="0">
              <a:latin typeface="비트로 인스파이어 TTF" panose="020B0500000000000000" pitchFamily="50" charset="-127"/>
              <a:ea typeface="비트로 인스파이어 TTF" panose="020B0500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53757C-92A7-8170-D0C2-2A267327A86D}"/>
              </a:ext>
            </a:extLst>
          </p:cNvPr>
          <p:cNvSpPr txBox="1">
            <a:spLocks/>
          </p:cNvSpPr>
          <p:nvPr/>
        </p:nvSpPr>
        <p:spPr>
          <a:xfrm>
            <a:off x="1590675" y="329903"/>
            <a:ext cx="93821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HOMEPAGE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EB292C-1BAA-272A-83AB-05F7C04A4AEF}"/>
              </a:ext>
            </a:extLst>
          </p:cNvPr>
          <p:cNvSpPr txBox="1">
            <a:spLocks/>
          </p:cNvSpPr>
          <p:nvPr/>
        </p:nvSpPr>
        <p:spPr>
          <a:xfrm>
            <a:off x="790575" y="304900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2.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1C4E76-E217-CF8D-4631-6B10E0069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29"/>
          <a:stretch/>
        </p:blipFill>
        <p:spPr>
          <a:xfrm>
            <a:off x="2495550" y="1429181"/>
            <a:ext cx="7590143" cy="498303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F6E86-C470-3E01-075A-CA828EE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516"/>
            <a:ext cx="9382125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HOMEPAGE</a:t>
            </a:r>
            <a:endParaRPr lang="ko-KR" altLang="en-US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3AA31D-18CC-04CF-7EC3-880E9C6E2B40}"/>
              </a:ext>
            </a:extLst>
          </p:cNvPr>
          <p:cNvSpPr txBox="1">
            <a:spLocks/>
          </p:cNvSpPr>
          <p:nvPr/>
        </p:nvSpPr>
        <p:spPr>
          <a:xfrm>
            <a:off x="723900" y="271563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2.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2B99-4E1A-78FE-CF4C-9D61BAC91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4022" r="96957">
                        <a14:foregroundMark x1="10217" y1="25280" x2="10217" y2="25280"/>
                        <a14:foregroundMark x1="6848" y1="32774" x2="6848" y2="32774"/>
                        <a14:foregroundMark x1="4130" y1="43624" x2="4130" y2="43624"/>
                        <a14:foregroundMark x1="91848" y1="54810" x2="91848" y2="54810"/>
                        <a14:foregroundMark x1="96957" y1="57047" x2="96957" y2="57047"/>
                        <a14:backgroundMark x1="11522" y1="25839" x2="11522" y2="25839"/>
                        <a14:backgroundMark x1="14239" y1="27181" x2="14239" y2="27181"/>
                        <a14:backgroundMark x1="17609" y1="27964" x2="17609" y2="27964"/>
                        <a14:backgroundMark x1="19783" y1="29195" x2="19783" y2="29195"/>
                        <a14:backgroundMark x1="22717" y1="30537" x2="22717" y2="30537"/>
                        <a14:backgroundMark x1="25217" y1="31096" x2="25217" y2="31096"/>
                        <a14:backgroundMark x1="28370" y1="32215" x2="28370" y2="32215"/>
                        <a14:backgroundMark x1="30870" y1="33333" x2="30870" y2="33333"/>
                        <a14:backgroundMark x1="33587" y1="34452" x2="33587" y2="34452"/>
                        <a14:backgroundMark x1="36196" y1="35459" x2="36196" y2="35459"/>
                        <a14:backgroundMark x1="39457" y1="36689" x2="39457" y2="36689"/>
                        <a14:backgroundMark x1="41739" y1="37360" x2="41739" y2="37360"/>
                        <a14:backgroundMark x1="44783" y1="39150" x2="44783" y2="39150"/>
                        <a14:backgroundMark x1="47391" y1="39262" x2="47391" y2="39262"/>
                        <a14:backgroundMark x1="50435" y1="40268" x2="50435" y2="40268"/>
                        <a14:backgroundMark x1="53370" y1="41275" x2="53370" y2="41275"/>
                        <a14:backgroundMark x1="55978" y1="42394" x2="55978" y2="42394"/>
                        <a14:backgroundMark x1="58804" y1="44072" x2="58804" y2="44072"/>
                        <a14:backgroundMark x1="61522" y1="44631" x2="61522" y2="44631"/>
                        <a14:backgroundMark x1="64348" y1="45749" x2="64348" y2="45749"/>
                        <a14:backgroundMark x1="67174" y1="46644" x2="67174" y2="46644"/>
                        <a14:backgroundMark x1="70000" y1="47539" x2="70000" y2="47539"/>
                        <a14:backgroundMark x1="72500" y1="48993" x2="72500" y2="48993"/>
                        <a14:backgroundMark x1="75761" y1="49553" x2="75761" y2="49553"/>
                        <a14:backgroundMark x1="78370" y1="50559" x2="78370" y2="50559"/>
                        <a14:backgroundMark x1="81304" y1="51790" x2="81304" y2="51790"/>
                        <a14:backgroundMark x1="83696" y1="53020" x2="83696" y2="53020"/>
                        <a14:backgroundMark x1="86739" y1="53915" x2="86739" y2="53915"/>
                        <a14:backgroundMark x1="89783" y1="54698" x2="89783" y2="54698"/>
                        <a14:backgroundMark x1="92283" y1="56264" x2="92283" y2="56264"/>
                        <a14:backgroundMark x1="95217" y1="56935" x2="95217" y2="56935"/>
                        <a14:backgroundMark x1="5326" y1="43065" x2="5326" y2="43065"/>
                        <a14:backgroundMark x1="8261" y1="44295" x2="8261" y2="44295"/>
                        <a14:backgroundMark x1="10543" y1="45414" x2="10543" y2="45414"/>
                        <a14:backgroundMark x1="13696" y1="46085" x2="13696" y2="46085"/>
                        <a14:backgroundMark x1="16848" y1="47092" x2="16848" y2="47092"/>
                        <a14:backgroundMark x1="19130" y1="48434" x2="19130" y2="48434"/>
                        <a14:backgroundMark x1="22174" y1="49217" x2="22174" y2="49217"/>
                        <a14:backgroundMark x1="24674" y1="50224" x2="24674" y2="50224"/>
                        <a14:backgroundMark x1="27717" y1="51230" x2="27717" y2="51230"/>
                        <a14:backgroundMark x1="30326" y1="52461" x2="30326" y2="52461"/>
                        <a14:backgroundMark x1="33043" y1="53244" x2="33043" y2="53244"/>
                        <a14:backgroundMark x1="35978" y1="54139" x2="35978" y2="54139"/>
                        <a14:backgroundMark x1="38804" y1="55593" x2="38804" y2="55593"/>
                        <a14:backgroundMark x1="41630" y1="56376" x2="41630" y2="56376"/>
                        <a14:backgroundMark x1="44239" y1="57271" x2="44239" y2="57271"/>
                        <a14:backgroundMark x1="47283" y1="58166" x2="47283" y2="58166"/>
                        <a14:backgroundMark x1="49783" y1="59284" x2="49783" y2="59284"/>
                        <a14:backgroundMark x1="53261" y1="60515" x2="53261" y2="60515"/>
                        <a14:backgroundMark x1="55435" y1="62192" x2="55435" y2="62192"/>
                        <a14:backgroundMark x1="58478" y1="62640" x2="58478" y2="62640"/>
                        <a14:backgroundMark x1="61304" y1="63311" x2="61304" y2="63311"/>
                        <a14:backgroundMark x1="63913" y1="64541" x2="63913" y2="64541"/>
                        <a14:backgroundMark x1="66413" y1="65884" x2="66413" y2="65884"/>
                        <a14:backgroundMark x1="69565" y1="66443" x2="69565" y2="66443"/>
                        <a14:backgroundMark x1="72500" y1="67785" x2="72500" y2="67785"/>
                        <a14:backgroundMark x1="75217" y1="68904" x2="75217" y2="68904"/>
                        <a14:backgroundMark x1="77500" y1="70134" x2="77500" y2="70134"/>
                        <a14:backgroundMark x1="80761" y1="70917" x2="80761" y2="70917"/>
                        <a14:backgroundMark x1="83478" y1="72036" x2="83478" y2="72036"/>
                        <a14:backgroundMark x1="86304" y1="73043" x2="86304" y2="73043"/>
                        <a14:backgroundMark x1="89239" y1="74273" x2="89239" y2="74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31" b="19932"/>
          <a:stretch/>
        </p:blipFill>
        <p:spPr>
          <a:xfrm rot="17797036">
            <a:off x="12176437" y="3569709"/>
            <a:ext cx="1769799" cy="10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2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938A20-66B5-D264-7338-1A907C65D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8002" y="1133733"/>
            <a:ext cx="10439648" cy="499694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353757C-92A7-8170-D0C2-2A267327A86D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EB292C-1BAA-272A-83AB-05F7C04A4AEF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3AA31D-18CC-04CF-7EC3-880E9C6E2B40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AF6E86-C470-3E01-075A-CA828EE8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38E137-88D6-CF51-4F60-252928D4F75C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1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938A20-66B5-D264-7338-1A907C65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2" y="1133733"/>
            <a:ext cx="10439648" cy="499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14:cNvPr>
              <p14:cNvContentPartPr/>
              <p14:nvPr/>
            </p14:nvContentPartPr>
            <p14:xfrm>
              <a:off x="4305060" y="75930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2060" y="-30207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4479C0-7C0B-EC6B-FDDE-64E2A155B4E5}"/>
              </a:ext>
            </a:extLst>
          </p:cNvPr>
          <p:cNvSpPr/>
          <p:nvPr/>
        </p:nvSpPr>
        <p:spPr>
          <a:xfrm>
            <a:off x="7981950" y="1148707"/>
            <a:ext cx="3695700" cy="4996943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27BC5-CC16-96EC-F33F-BC0E7ECB6102}"/>
              </a:ext>
            </a:extLst>
          </p:cNvPr>
          <p:cNvSpPr/>
          <p:nvPr/>
        </p:nvSpPr>
        <p:spPr>
          <a:xfrm>
            <a:off x="1264633" y="2590800"/>
            <a:ext cx="3631217" cy="3524902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29989-7E17-3E05-3B0A-03A199ADC189}"/>
              </a:ext>
            </a:extLst>
          </p:cNvPr>
          <p:cNvSpPr/>
          <p:nvPr/>
        </p:nvSpPr>
        <p:spPr>
          <a:xfrm>
            <a:off x="4895850" y="2943225"/>
            <a:ext cx="3086100" cy="3172477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7A6D3A-CABC-8E22-A387-A827F628B941}"/>
              </a:ext>
            </a:extLst>
          </p:cNvPr>
          <p:cNvSpPr/>
          <p:nvPr/>
        </p:nvSpPr>
        <p:spPr>
          <a:xfrm>
            <a:off x="1238003" y="1133733"/>
            <a:ext cx="6743947" cy="1457067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A091E4C-089C-A1E0-8E0C-3FB06B85C671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C1FB178-26D0-3788-AB1B-A257CAB88E15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7E00B10-D2C4-D642-7BEA-6BA04ABA152B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1C43178-3DA6-28F1-9F29-2A200084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A8A511-A20A-6A92-9600-DD8B4E930758}"/>
              </a:ext>
            </a:extLst>
          </p:cNvPr>
          <p:cNvSpPr/>
          <p:nvPr/>
        </p:nvSpPr>
        <p:spPr>
          <a:xfrm rot="677724">
            <a:off x="8268046" y="3026889"/>
            <a:ext cx="2951668" cy="739181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5DE2E2-517F-8EC6-BDA3-F663106D06F6}"/>
              </a:ext>
            </a:extLst>
          </p:cNvPr>
          <p:cNvSpPr/>
          <p:nvPr/>
        </p:nvSpPr>
        <p:spPr>
          <a:xfrm rot="20248475">
            <a:off x="9218959" y="3204783"/>
            <a:ext cx="2383074" cy="682445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785B607-E11F-4969-87F8-7DF1F518901A}"/>
              </a:ext>
            </a:extLst>
          </p:cNvPr>
          <p:cNvSpPr txBox="1">
            <a:spLocks/>
          </p:cNvSpPr>
          <p:nvPr/>
        </p:nvSpPr>
        <p:spPr>
          <a:xfrm>
            <a:off x="8396019" y="3027619"/>
            <a:ext cx="2767208" cy="96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영화마다 바뀌는 영화 타이틀</a:t>
            </a:r>
          </a:p>
        </p:txBody>
      </p:sp>
      <p:pic>
        <p:nvPicPr>
          <p:cNvPr id="2" name="그림 1" descr="화살이(가) 표시된 사진&#10;&#10;자동 생성된 설명">
            <a:extLst>
              <a:ext uri="{FF2B5EF4-FFF2-40B4-BE49-F238E27FC236}">
                <a16:creationId xmlns:a16="http://schemas.microsoft.com/office/drawing/2014/main" id="{7E5B3733-9155-B570-A259-2C4FE5886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3602" y1="31769" x2="63602" y2="31769"/>
                        <a14:foregroundMark x1="57036" y1="30325" x2="57036" y2="30325"/>
                        <a14:foregroundMark x1="56660" y1="29964" x2="56660" y2="29964"/>
                        <a14:foregroundMark x1="23265" y1="44043" x2="23265" y2="44043"/>
                        <a14:foregroundMark x1="19700" y1="42960" x2="19700" y2="42960"/>
                        <a14:foregroundMark x1="19512" y1="45126" x2="19512" y2="45126"/>
                        <a14:foregroundMark x1="24015" y1="63538" x2="24015" y2="63538"/>
                        <a14:backgroundMark x1="51782" y1="45126" x2="51782" y2="45126"/>
                        <a14:backgroundMark x1="24953" y1="43682" x2="24953" y2="43682"/>
                        <a14:backgroundMark x1="25141" y1="55957" x2="25141" y2="55957"/>
                        <a14:backgroundMark x1="22326" y1="50181" x2="22326" y2="50181"/>
                        <a14:backgroundMark x1="20075" y1="46209" x2="20075" y2="46209"/>
                        <a14:backgroundMark x1="24015" y1="43682" x2="24015" y2="43682"/>
                        <a14:backgroundMark x1="22139" y1="40433" x2="22139" y2="40433"/>
                        <a14:backgroundMark x1="29081" y1="35740" x2="29081" y2="35740"/>
                        <a14:backgroundMark x1="24578" y1="63177" x2="24578" y2="63177"/>
                        <a14:backgroundMark x1="56098" y1="32491" x2="56098" y2="32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149">
            <a:off x="7626761" y="2467149"/>
            <a:ext cx="1538516" cy="799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5EE691-17DD-0E1F-A6F6-65F00B74F303}"/>
              </a:ext>
            </a:extLst>
          </p:cNvPr>
          <p:cNvSpPr/>
          <p:nvPr/>
        </p:nvSpPr>
        <p:spPr>
          <a:xfrm>
            <a:off x="228600" y="200025"/>
            <a:ext cx="11753850" cy="645795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2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938A20-66B5-D264-7338-1A907C65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2" y="1133733"/>
            <a:ext cx="10439648" cy="499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14:cNvPr>
              <p14:cNvContentPartPr/>
              <p14:nvPr/>
            </p14:nvContentPartPr>
            <p14:xfrm>
              <a:off x="4305060" y="75930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22562F3-A228-A340-3577-28A2C7890B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2060" y="-302070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4479C0-7C0B-EC6B-FDDE-64E2A155B4E5}"/>
              </a:ext>
            </a:extLst>
          </p:cNvPr>
          <p:cNvSpPr/>
          <p:nvPr/>
        </p:nvSpPr>
        <p:spPr>
          <a:xfrm>
            <a:off x="9134476" y="1148707"/>
            <a:ext cx="2543174" cy="4996943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927BC5-CC16-96EC-F33F-BC0E7ECB6102}"/>
              </a:ext>
            </a:extLst>
          </p:cNvPr>
          <p:cNvSpPr/>
          <p:nvPr/>
        </p:nvSpPr>
        <p:spPr>
          <a:xfrm>
            <a:off x="1264633" y="1118759"/>
            <a:ext cx="4440841" cy="4996943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29989-7E17-3E05-3B0A-03A199ADC189}"/>
              </a:ext>
            </a:extLst>
          </p:cNvPr>
          <p:cNvSpPr/>
          <p:nvPr/>
        </p:nvSpPr>
        <p:spPr>
          <a:xfrm>
            <a:off x="5705474" y="4152900"/>
            <a:ext cx="3429002" cy="1962802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7A6D3A-CABC-8E22-A387-A827F628B941}"/>
              </a:ext>
            </a:extLst>
          </p:cNvPr>
          <p:cNvSpPr/>
          <p:nvPr/>
        </p:nvSpPr>
        <p:spPr>
          <a:xfrm>
            <a:off x="5705473" y="1133733"/>
            <a:ext cx="3429002" cy="2064411"/>
          </a:xfrm>
          <a:prstGeom prst="rect">
            <a:avLst/>
          </a:prstGeom>
          <a:solidFill>
            <a:schemeClr val="bg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A091E4C-089C-A1E0-8E0C-3FB06B85C671}"/>
              </a:ext>
            </a:extLst>
          </p:cNvPr>
          <p:cNvSpPr txBox="1">
            <a:spLocks/>
          </p:cNvSpPr>
          <p:nvPr/>
        </p:nvSpPr>
        <p:spPr>
          <a:xfrm>
            <a:off x="1471612" y="470952"/>
            <a:ext cx="5019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C1FB178-26D0-3788-AB1B-A257CAB88E15}"/>
              </a:ext>
            </a:extLst>
          </p:cNvPr>
          <p:cNvSpPr txBox="1">
            <a:spLocks/>
          </p:cNvSpPr>
          <p:nvPr/>
        </p:nvSpPr>
        <p:spPr>
          <a:xfrm>
            <a:off x="671512" y="445949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tx2">
                    <a:lumMod val="50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7E00B10-D2C4-D642-7BEA-6BA04ABA152B}"/>
              </a:ext>
            </a:extLst>
          </p:cNvPr>
          <p:cNvSpPr txBox="1">
            <a:spLocks/>
          </p:cNvSpPr>
          <p:nvPr/>
        </p:nvSpPr>
        <p:spPr>
          <a:xfrm>
            <a:off x="609599" y="401896"/>
            <a:ext cx="1038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3.</a:t>
            </a:r>
            <a:endParaRPr lang="ko-KR" altLang="en-US" sz="5400" dirty="0">
              <a:solidFill>
                <a:schemeClr val="accent4"/>
              </a:solidFill>
              <a:latin typeface="비트로 코어 TTF" pitchFamily="2" charset="-127"/>
              <a:ea typeface="비트로 코어 TTF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1C43178-3DA6-28F1-9F29-2A200084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37" y="418565"/>
            <a:ext cx="9382125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  <a:latin typeface="비트로 코어 TTF" pitchFamily="2" charset="-127"/>
                <a:ea typeface="비트로 코어 TTF" pitchFamily="2" charset="-127"/>
              </a:rPr>
              <a:t>MOVIEPAGE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03F20-1850-6A12-6C97-5BAA3815A8FD}"/>
              </a:ext>
            </a:extLst>
          </p:cNvPr>
          <p:cNvSpPr/>
          <p:nvPr/>
        </p:nvSpPr>
        <p:spPr>
          <a:xfrm>
            <a:off x="228600" y="200025"/>
            <a:ext cx="11753850" cy="63531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4E8670-D041-B7AB-8D3E-3658CD5E2AEC}"/>
              </a:ext>
            </a:extLst>
          </p:cNvPr>
          <p:cNvSpPr/>
          <p:nvPr/>
        </p:nvSpPr>
        <p:spPr>
          <a:xfrm rot="677724">
            <a:off x="8480494" y="4431048"/>
            <a:ext cx="2951668" cy="877638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B34802-0BB5-FCE1-0695-29E360442DC6}"/>
              </a:ext>
            </a:extLst>
          </p:cNvPr>
          <p:cNvSpPr/>
          <p:nvPr/>
        </p:nvSpPr>
        <p:spPr>
          <a:xfrm rot="20148652">
            <a:off x="8532981" y="4693437"/>
            <a:ext cx="2840153" cy="747114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785B607-E11F-4969-87F8-7DF1F518901A}"/>
              </a:ext>
            </a:extLst>
          </p:cNvPr>
          <p:cNvSpPr txBox="1">
            <a:spLocks/>
          </p:cNvSpPr>
          <p:nvPr/>
        </p:nvSpPr>
        <p:spPr>
          <a:xfrm>
            <a:off x="8386506" y="4257690"/>
            <a:ext cx="3039564" cy="1560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영화</a:t>
            </a:r>
            <a:endParaRPr lang="en-US" altLang="ko-KR" sz="2600" dirty="0"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평점</a:t>
            </a:r>
            <a:r>
              <a:rPr lang="en-US" altLang="ko-KR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, </a:t>
            </a:r>
            <a:r>
              <a:rPr lang="ko-KR" altLang="en-US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개봉일</a:t>
            </a:r>
            <a:endParaRPr lang="en-US" altLang="ko-KR" sz="2600" dirty="0"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및</a:t>
            </a:r>
            <a:endParaRPr lang="en-US" altLang="ko-KR" sz="2600" dirty="0">
              <a:latin typeface="타이포_크레파스 B" panose="02020503020101020101" pitchFamily="18" charset="-127"/>
              <a:ea typeface="타이포_크레파스 B" panose="020205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600" dirty="0">
                <a:latin typeface="타이포_크레파스 B" panose="02020503020101020101" pitchFamily="18" charset="-127"/>
                <a:ea typeface="타이포_크레파스 B" panose="02020503020101020101" pitchFamily="18" charset="-127"/>
              </a:rPr>
              <a:t>줄거리</a:t>
            </a:r>
          </a:p>
        </p:txBody>
      </p:sp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A392B3B5-6F91-8585-CE9E-713A0277A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9241" y1="27203" x2="39241" y2="27203"/>
                        <a14:backgroundMark x1="54219" y1="50575" x2="54219" y2="50575"/>
                        <a14:backgroundMark x1="55696" y1="50575" x2="55696" y2="50575"/>
                        <a14:backgroundMark x1="53165" y1="51149" x2="53165" y2="51149"/>
                        <a14:backgroundMark x1="32489" y1="31801" x2="32489" y2="31801"/>
                        <a14:backgroundMark x1="36920" y1="37356" x2="36920" y2="37356"/>
                        <a14:backgroundMark x1="32700" y1="35249" x2="32700" y2="3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5714">
            <a:off x="7849657" y="3971717"/>
            <a:ext cx="1313424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149</Words>
  <Application>Microsoft Office PowerPoint</Application>
  <PresentationFormat>와이드스크린</PresentationFormat>
  <Paragraphs>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비트로 인스파이어 TTF</vt:lpstr>
      <vt:lpstr>비트로 코어 TTF</vt:lpstr>
      <vt:lpstr>타이포_크레파스 B</vt:lpstr>
      <vt:lpstr>Arial</vt:lpstr>
      <vt:lpstr>Office 테마</vt:lpstr>
      <vt:lpstr>PowerPoint 프레젠테이션</vt:lpstr>
      <vt:lpstr>PowerPoint 프레젠테이션</vt:lpstr>
      <vt:lpstr>-  INDEX  -</vt:lpstr>
      <vt:lpstr>SIGNUP/LOGIN</vt:lpstr>
      <vt:lpstr>PowerPoint 프레젠테이션</vt:lpstr>
      <vt:lpstr>HOMEPAGE</vt:lpstr>
      <vt:lpstr>MOVIEPAGE</vt:lpstr>
      <vt:lpstr>MOVIEPAGE</vt:lpstr>
      <vt:lpstr>MOVIEPAGE</vt:lpstr>
      <vt:lpstr>MOVIEPAGE</vt:lpstr>
      <vt:lpstr>MOVIEPAGE</vt:lpstr>
      <vt:lpstr>MOVIEPAGE</vt:lpstr>
      <vt:lpstr>LATESTMOVIEPAGE</vt:lpstr>
      <vt:lpstr>COMMUNITY</vt:lpstr>
      <vt:lpstr>COMMUNITY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gusdud2068@gmail.com</dc:creator>
  <cp:lastModifiedBy>gusdud2068@gmail.com</cp:lastModifiedBy>
  <cp:revision>8</cp:revision>
  <dcterms:created xsi:type="dcterms:W3CDTF">2022-11-22T05:46:41Z</dcterms:created>
  <dcterms:modified xsi:type="dcterms:W3CDTF">2022-11-22T14:45:22Z</dcterms:modified>
</cp:coreProperties>
</file>